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76" y="4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e68e2a640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e68e2a640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68e2a640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68e2a640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e68e2a640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e68e2a640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e68e2a640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e68e2a640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259c5cd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259c5cd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259c5cd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259c5cd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e7259c5cd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e7259c5cd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e68e2a640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e68e2a640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hyperlink" Target="https://youtu.be/3ATVY3uA6CY" TargetMode="External"/><Relationship Id="rId26" Type="http://schemas.openxmlformats.org/officeDocument/2006/relationships/hyperlink" Target="https://youtu.be/RvSxZNRkEb8" TargetMode="External"/><Relationship Id="rId39" Type="http://schemas.openxmlformats.org/officeDocument/2006/relationships/hyperlink" Target="https://youtu.be/AVXkUWrSGjc" TargetMode="External"/><Relationship Id="rId21" Type="http://schemas.openxmlformats.org/officeDocument/2006/relationships/image" Target="../media/image32.png"/><Relationship Id="rId34"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hyperlink" Target="https://youtu.be/bTX7qjW4g_Q" TargetMode="External"/><Relationship Id="rId17" Type="http://schemas.openxmlformats.org/officeDocument/2006/relationships/image" Target="../media/image30.png"/><Relationship Id="rId25" Type="http://schemas.openxmlformats.org/officeDocument/2006/relationships/image" Target="../media/image34.png"/><Relationship Id="rId33" Type="http://schemas.openxmlformats.org/officeDocument/2006/relationships/hyperlink" Target="https://youtu.be/3BsX9P-Bhfs" TargetMode="External"/><Relationship Id="rId38" Type="http://schemas.openxmlformats.org/officeDocument/2006/relationships/image" Target="../media/image41.png"/><Relationship Id="rId2" Type="http://schemas.openxmlformats.org/officeDocument/2006/relationships/notesSlide" Target="../notesSlides/notesSlide3.xml"/><Relationship Id="rId16" Type="http://schemas.openxmlformats.org/officeDocument/2006/relationships/hyperlink" Target="https://youtu.be/byHGU_DaVQs" TargetMode="External"/><Relationship Id="rId20" Type="http://schemas.openxmlformats.org/officeDocument/2006/relationships/hyperlink" Target="https://youtu.be/kAo4-2UzgPo" TargetMode="External"/><Relationship Id="rId29"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hyperlink" Target="https://video.link/w/Gx7Lb" TargetMode="External"/><Relationship Id="rId11" Type="http://schemas.openxmlformats.org/officeDocument/2006/relationships/image" Target="../media/image27.png"/><Relationship Id="rId24" Type="http://schemas.openxmlformats.org/officeDocument/2006/relationships/hyperlink" Target="https://youtu.be/D61RKIvcDJk" TargetMode="External"/><Relationship Id="rId32" Type="http://schemas.openxmlformats.org/officeDocument/2006/relationships/image" Target="../media/image38.png"/><Relationship Id="rId37" Type="http://schemas.openxmlformats.org/officeDocument/2006/relationships/hyperlink" Target="https://youtu.be/8YANw78y68E" TargetMode="External"/><Relationship Id="rId40" Type="http://schemas.openxmlformats.org/officeDocument/2006/relationships/image" Target="../media/image42.png"/><Relationship Id="rId5" Type="http://schemas.openxmlformats.org/officeDocument/2006/relationships/image" Target="../media/image5.png"/><Relationship Id="rId15" Type="http://schemas.openxmlformats.org/officeDocument/2006/relationships/image" Target="../media/image29.png"/><Relationship Id="rId23" Type="http://schemas.openxmlformats.org/officeDocument/2006/relationships/image" Target="../media/image33.png"/><Relationship Id="rId28" Type="http://schemas.openxmlformats.org/officeDocument/2006/relationships/hyperlink" Target="https://youtu.be/sUQTP4kRf5U" TargetMode="External"/><Relationship Id="rId36" Type="http://schemas.openxmlformats.org/officeDocument/2006/relationships/image" Target="../media/image40.png"/><Relationship Id="rId10" Type="http://schemas.openxmlformats.org/officeDocument/2006/relationships/hyperlink" Target="https://youtu.be/JEg38zCOMgk" TargetMode="External"/><Relationship Id="rId19" Type="http://schemas.openxmlformats.org/officeDocument/2006/relationships/image" Target="../media/image31.png"/><Relationship Id="rId31" Type="http://schemas.openxmlformats.org/officeDocument/2006/relationships/image" Target="../media/image37.png"/><Relationship Id="rId4" Type="http://schemas.openxmlformats.org/officeDocument/2006/relationships/image" Target="../media/image24.png"/><Relationship Id="rId9" Type="http://schemas.openxmlformats.org/officeDocument/2006/relationships/image" Target="../media/image26.png"/><Relationship Id="rId14" Type="http://schemas.openxmlformats.org/officeDocument/2006/relationships/hyperlink" Target="https://youtu.be/_eSwAyLk1Wk" TargetMode="External"/><Relationship Id="rId22" Type="http://schemas.openxmlformats.org/officeDocument/2006/relationships/hyperlink" Target="https://youtu.be/Sdq5ab2LyOs" TargetMode="External"/><Relationship Id="rId27" Type="http://schemas.openxmlformats.org/officeDocument/2006/relationships/image" Target="../media/image35.png"/><Relationship Id="rId30" Type="http://schemas.openxmlformats.org/officeDocument/2006/relationships/hyperlink" Target="https://youtu.be/40ORHCOA9fE" TargetMode="External"/><Relationship Id="rId35" Type="http://schemas.openxmlformats.org/officeDocument/2006/relationships/hyperlink" Target="https://youtu.be/Y73kXc4UiKM" TargetMode="External"/><Relationship Id="rId8" Type="http://schemas.openxmlformats.org/officeDocument/2006/relationships/hyperlink" Target="https://youtu.be/qGkPwJQ16EI" TargetMode="External"/><Relationship Id="rId3" Type="http://schemas.openxmlformats.org/officeDocument/2006/relationships/image" Target="../media/image16.jpg"/></Relationships>
</file>

<file path=ppt/slides/_rels/slide4.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hyperlink" Target="https://youtu.be/lmizwPXjcSQ" TargetMode="External"/><Relationship Id="rId26" Type="http://schemas.openxmlformats.org/officeDocument/2006/relationships/image" Target="../media/image53.png"/><Relationship Id="rId39" Type="http://schemas.openxmlformats.org/officeDocument/2006/relationships/image" Target="../media/image60.png"/><Relationship Id="rId21" Type="http://schemas.openxmlformats.org/officeDocument/2006/relationships/hyperlink" Target="https://youtu.be/pLCLX8xW11k" TargetMode="External"/><Relationship Id="rId34" Type="http://schemas.openxmlformats.org/officeDocument/2006/relationships/hyperlink" Target="https://youtu.be/xZUHEMM4shI" TargetMode="External"/><Relationship Id="rId7" Type="http://schemas.openxmlformats.org/officeDocument/2006/relationships/image" Target="../media/image43.png"/><Relationship Id="rId2" Type="http://schemas.openxmlformats.org/officeDocument/2006/relationships/notesSlide" Target="../notesSlides/notesSlide4.xml"/><Relationship Id="rId16" Type="http://schemas.openxmlformats.org/officeDocument/2006/relationships/hyperlink" Target="https://youtu.be/aZXnMS6r_h0" TargetMode="External"/><Relationship Id="rId20" Type="http://schemas.openxmlformats.org/officeDocument/2006/relationships/image" Target="../media/image50.png"/><Relationship Id="rId29" Type="http://schemas.openxmlformats.org/officeDocument/2006/relationships/image" Target="../media/image55.png"/><Relationship Id="rId41"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hyperlink" Target="https://youtu.be/N4WyzqLXtqc" TargetMode="External"/><Relationship Id="rId11" Type="http://schemas.openxmlformats.org/officeDocument/2006/relationships/image" Target="../media/image45.png"/><Relationship Id="rId24" Type="http://schemas.openxmlformats.org/officeDocument/2006/relationships/image" Target="../media/image52.png"/><Relationship Id="rId32" Type="http://schemas.openxmlformats.org/officeDocument/2006/relationships/hyperlink" Target="https://youtu.be/Sw4SscSRJYc" TargetMode="External"/><Relationship Id="rId37" Type="http://schemas.openxmlformats.org/officeDocument/2006/relationships/image" Target="../media/image59.png"/><Relationship Id="rId40" Type="http://schemas.openxmlformats.org/officeDocument/2006/relationships/hyperlink" Target="https://youtu.be/52Oi6eHKMFY" TargetMode="External"/><Relationship Id="rId5" Type="http://schemas.openxmlformats.org/officeDocument/2006/relationships/image" Target="../media/image5.png"/><Relationship Id="rId15" Type="http://schemas.openxmlformats.org/officeDocument/2006/relationships/image" Target="../media/image47.png"/><Relationship Id="rId23" Type="http://schemas.openxmlformats.org/officeDocument/2006/relationships/hyperlink" Target="https://youtu.be/LnaltG5N8nE" TargetMode="External"/><Relationship Id="rId28" Type="http://schemas.openxmlformats.org/officeDocument/2006/relationships/hyperlink" Target="https://youtu.be/npLgvYFx32g" TargetMode="External"/><Relationship Id="rId36" Type="http://schemas.openxmlformats.org/officeDocument/2006/relationships/hyperlink" Target="https://youtu.be/EJDH4qt8heE" TargetMode="External"/><Relationship Id="rId10" Type="http://schemas.openxmlformats.org/officeDocument/2006/relationships/hyperlink" Target="https://youtu.be/FRLagOvOQP0" TargetMode="External"/><Relationship Id="rId19" Type="http://schemas.openxmlformats.org/officeDocument/2006/relationships/image" Target="../media/image49.png"/><Relationship Id="rId31" Type="http://schemas.openxmlformats.org/officeDocument/2006/relationships/image" Target="../media/image56.png"/><Relationship Id="rId4" Type="http://schemas.openxmlformats.org/officeDocument/2006/relationships/image" Target="../media/image24.png"/><Relationship Id="rId9" Type="http://schemas.openxmlformats.org/officeDocument/2006/relationships/image" Target="../media/image44.png"/><Relationship Id="rId14" Type="http://schemas.openxmlformats.org/officeDocument/2006/relationships/hyperlink" Target="https://youtu.be/EYlaGQxHKgY" TargetMode="External"/><Relationship Id="rId22" Type="http://schemas.openxmlformats.org/officeDocument/2006/relationships/image" Target="../media/image51.png"/><Relationship Id="rId27" Type="http://schemas.openxmlformats.org/officeDocument/2006/relationships/image" Target="../media/image54.png"/><Relationship Id="rId30" Type="http://schemas.openxmlformats.org/officeDocument/2006/relationships/hyperlink" Target="https://youtu.be/X4Xvkw2da4I" TargetMode="External"/><Relationship Id="rId35" Type="http://schemas.openxmlformats.org/officeDocument/2006/relationships/image" Target="../media/image58.png"/><Relationship Id="rId8" Type="http://schemas.openxmlformats.org/officeDocument/2006/relationships/hyperlink" Target="https://youtu.be/wEUImDuY1E8" TargetMode="External"/><Relationship Id="rId3" Type="http://schemas.openxmlformats.org/officeDocument/2006/relationships/image" Target="../media/image16.jpg"/><Relationship Id="rId12" Type="http://schemas.openxmlformats.org/officeDocument/2006/relationships/hyperlink" Target="https://youtu.be/-BM0pgDqJME" TargetMode="External"/><Relationship Id="rId17" Type="http://schemas.openxmlformats.org/officeDocument/2006/relationships/image" Target="../media/image48.png"/><Relationship Id="rId25" Type="http://schemas.openxmlformats.org/officeDocument/2006/relationships/hyperlink" Target="https://youtu.be/zvSBEBI483U" TargetMode="External"/><Relationship Id="rId33" Type="http://schemas.openxmlformats.org/officeDocument/2006/relationships/image" Target="../media/image57.png"/><Relationship Id="rId38" Type="http://schemas.openxmlformats.org/officeDocument/2006/relationships/hyperlink" Target="https://youtu.be/AeFi8bFbj4s" TargetMode="External"/></Relationships>
</file>

<file path=ppt/slides/_rels/slide5.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hyperlink" Target="https://youtu.be/oAh-U0WBfl4" TargetMode="External"/><Relationship Id="rId26" Type="http://schemas.openxmlformats.org/officeDocument/2006/relationships/hyperlink" Target="https://youtu.be/nVpHc8wsRKE" TargetMode="External"/><Relationship Id="rId39" Type="http://schemas.openxmlformats.org/officeDocument/2006/relationships/image" Target="../media/image78.png"/><Relationship Id="rId21" Type="http://schemas.openxmlformats.org/officeDocument/2006/relationships/image" Target="../media/image69.png"/><Relationship Id="rId34" Type="http://schemas.openxmlformats.org/officeDocument/2006/relationships/hyperlink" Target="https://youtu.be/4Gs9D4SMCds" TargetMode="External"/><Relationship Id="rId42" Type="http://schemas.openxmlformats.org/officeDocument/2006/relationships/hyperlink" Target="https://youtu.be/JbYfsdQX9_0" TargetMode="External"/><Relationship Id="rId47" Type="http://schemas.openxmlformats.org/officeDocument/2006/relationships/image" Target="../media/image82.png"/><Relationship Id="rId50" Type="http://schemas.openxmlformats.org/officeDocument/2006/relationships/hyperlink" Target="https://youtu.be/yPSWY7C73fo" TargetMode="External"/><Relationship Id="rId7" Type="http://schemas.openxmlformats.org/officeDocument/2006/relationships/image" Target="../media/image62.png"/><Relationship Id="rId2" Type="http://schemas.openxmlformats.org/officeDocument/2006/relationships/notesSlide" Target="../notesSlides/notesSlide5.xml"/><Relationship Id="rId16" Type="http://schemas.openxmlformats.org/officeDocument/2006/relationships/hyperlink" Target="https://youtu.be/pESavD4aXhc" TargetMode="External"/><Relationship Id="rId29" Type="http://schemas.openxmlformats.org/officeDocument/2006/relationships/image" Target="../media/image73.png"/><Relationship Id="rId11" Type="http://schemas.openxmlformats.org/officeDocument/2006/relationships/image" Target="../media/image64.png"/><Relationship Id="rId24" Type="http://schemas.openxmlformats.org/officeDocument/2006/relationships/hyperlink" Target="https://youtu.be/oSkihS5mm-c" TargetMode="External"/><Relationship Id="rId32" Type="http://schemas.openxmlformats.org/officeDocument/2006/relationships/hyperlink" Target="https://youtu.be/9IhhCq44ar8" TargetMode="External"/><Relationship Id="rId37" Type="http://schemas.openxmlformats.org/officeDocument/2006/relationships/image" Target="../media/image77.png"/><Relationship Id="rId40" Type="http://schemas.openxmlformats.org/officeDocument/2006/relationships/hyperlink" Target="https://youtu.be/Hgh923t46Wk" TargetMode="External"/><Relationship Id="rId45" Type="http://schemas.openxmlformats.org/officeDocument/2006/relationships/image" Target="../media/image81.png"/><Relationship Id="rId5" Type="http://schemas.openxmlformats.org/officeDocument/2006/relationships/image" Target="../media/image5.png"/><Relationship Id="rId15" Type="http://schemas.openxmlformats.org/officeDocument/2006/relationships/image" Target="../media/image66.png"/><Relationship Id="rId23" Type="http://schemas.openxmlformats.org/officeDocument/2006/relationships/image" Target="../media/image70.png"/><Relationship Id="rId28" Type="http://schemas.openxmlformats.org/officeDocument/2006/relationships/hyperlink" Target="https://youtu.be/OQ2Nqi2WIK8" TargetMode="External"/><Relationship Id="rId36" Type="http://schemas.openxmlformats.org/officeDocument/2006/relationships/hyperlink" Target="https://youtu.be/eXHWM5BJgFU" TargetMode="External"/><Relationship Id="rId49" Type="http://schemas.openxmlformats.org/officeDocument/2006/relationships/image" Target="../media/image83.png"/><Relationship Id="rId10" Type="http://schemas.openxmlformats.org/officeDocument/2006/relationships/hyperlink" Target="https://youtu.be/kcBzJx1KmTk" TargetMode="External"/><Relationship Id="rId19" Type="http://schemas.openxmlformats.org/officeDocument/2006/relationships/image" Target="../media/image68.png"/><Relationship Id="rId31" Type="http://schemas.openxmlformats.org/officeDocument/2006/relationships/image" Target="../media/image74.png"/><Relationship Id="rId44" Type="http://schemas.openxmlformats.org/officeDocument/2006/relationships/hyperlink" Target="https://youtu.be/W6wIEp-M4tg" TargetMode="External"/><Relationship Id="rId4" Type="http://schemas.openxmlformats.org/officeDocument/2006/relationships/image" Target="../media/image24.png"/><Relationship Id="rId9" Type="http://schemas.openxmlformats.org/officeDocument/2006/relationships/image" Target="../media/image63.png"/><Relationship Id="rId14" Type="http://schemas.openxmlformats.org/officeDocument/2006/relationships/hyperlink" Target="https://youtu.be/wXtTMCBpXRg" TargetMode="External"/><Relationship Id="rId22" Type="http://schemas.openxmlformats.org/officeDocument/2006/relationships/hyperlink" Target="https://youtu.be/DY0fKypLWmk" TargetMode="External"/><Relationship Id="rId27" Type="http://schemas.openxmlformats.org/officeDocument/2006/relationships/image" Target="../media/image72.png"/><Relationship Id="rId30" Type="http://schemas.openxmlformats.org/officeDocument/2006/relationships/hyperlink" Target="https://youtu.be/nATzlLi3s4I" TargetMode="External"/><Relationship Id="rId35" Type="http://schemas.openxmlformats.org/officeDocument/2006/relationships/image" Target="../media/image76.png"/><Relationship Id="rId43" Type="http://schemas.openxmlformats.org/officeDocument/2006/relationships/image" Target="../media/image80.png"/><Relationship Id="rId48" Type="http://schemas.openxmlformats.org/officeDocument/2006/relationships/hyperlink" Target="https://youtu.be/Ug65KvZ0ypw" TargetMode="External"/><Relationship Id="rId8" Type="http://schemas.openxmlformats.org/officeDocument/2006/relationships/hyperlink" Target="https://youtu.be/A5jDI_mVFTw" TargetMode="External"/><Relationship Id="rId51" Type="http://schemas.openxmlformats.org/officeDocument/2006/relationships/image" Target="../media/image84.png"/><Relationship Id="rId3" Type="http://schemas.openxmlformats.org/officeDocument/2006/relationships/image" Target="../media/image16.jpg"/><Relationship Id="rId12" Type="http://schemas.openxmlformats.org/officeDocument/2006/relationships/hyperlink" Target="https://youtu.be/EQAoF6dFma8" TargetMode="External"/><Relationship Id="rId17" Type="http://schemas.openxmlformats.org/officeDocument/2006/relationships/image" Target="../media/image67.png"/><Relationship Id="rId25" Type="http://schemas.openxmlformats.org/officeDocument/2006/relationships/image" Target="../media/image71.png"/><Relationship Id="rId33" Type="http://schemas.openxmlformats.org/officeDocument/2006/relationships/image" Target="../media/image75.png"/><Relationship Id="rId38" Type="http://schemas.openxmlformats.org/officeDocument/2006/relationships/hyperlink" Target="https://youtu.be/H019G18irW0" TargetMode="External"/><Relationship Id="rId46" Type="http://schemas.openxmlformats.org/officeDocument/2006/relationships/hyperlink" Target="https://youtu.be/rHPoj53dy8o" TargetMode="External"/><Relationship Id="rId20" Type="http://schemas.openxmlformats.org/officeDocument/2006/relationships/hyperlink" Target="https://youtu.be/HP-oT8DXX6k" TargetMode="External"/><Relationship Id="rId41"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hyperlink" Target="https://youtu.be/OAxpNb6U8Fo"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youtu.be/a_l4jeZH84k" TargetMode="External"/><Relationship Id="rId13" Type="http://schemas.openxmlformats.org/officeDocument/2006/relationships/hyperlink" Target="https://youtu.be/k9UtYtbCQrk" TargetMode="External"/><Relationship Id="rId18" Type="http://schemas.openxmlformats.org/officeDocument/2006/relationships/image" Target="../media/image91.png"/><Relationship Id="rId26" Type="http://schemas.openxmlformats.org/officeDocument/2006/relationships/image" Target="../media/image95.png"/><Relationship Id="rId3" Type="http://schemas.openxmlformats.org/officeDocument/2006/relationships/image" Target="../media/image16.jpg"/><Relationship Id="rId21" Type="http://schemas.openxmlformats.org/officeDocument/2006/relationships/hyperlink" Target="https://youtu.be/sybO3Nh2Vtg" TargetMode="External"/><Relationship Id="rId7" Type="http://schemas.openxmlformats.org/officeDocument/2006/relationships/image" Target="../media/image85.png"/><Relationship Id="rId12" Type="http://schemas.openxmlformats.org/officeDocument/2006/relationships/image" Target="../media/image88.png"/><Relationship Id="rId17" Type="http://schemas.openxmlformats.org/officeDocument/2006/relationships/hyperlink" Target="https://youtu.be/vujbTOuzg2Q" TargetMode="External"/><Relationship Id="rId25" Type="http://schemas.openxmlformats.org/officeDocument/2006/relationships/hyperlink" Target="https://youtu.be/bGZHD4SKmQU" TargetMode="External"/><Relationship Id="rId2" Type="http://schemas.openxmlformats.org/officeDocument/2006/relationships/notesSlide" Target="../notesSlides/notesSlide6.xml"/><Relationship Id="rId16" Type="http://schemas.openxmlformats.org/officeDocument/2006/relationships/image" Target="../media/image90.png"/><Relationship Id="rId20" Type="http://schemas.openxmlformats.org/officeDocument/2006/relationships/image" Target="../media/image92.png"/><Relationship Id="rId29"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hyperlink" Target="https://youtu.be/KDs5d_qFbEs" TargetMode="External"/><Relationship Id="rId11" Type="http://schemas.openxmlformats.org/officeDocument/2006/relationships/image" Target="../media/image87.png"/><Relationship Id="rId24" Type="http://schemas.openxmlformats.org/officeDocument/2006/relationships/image" Target="../media/image94.png"/><Relationship Id="rId5" Type="http://schemas.openxmlformats.org/officeDocument/2006/relationships/image" Target="../media/image5.png"/><Relationship Id="rId15" Type="http://schemas.openxmlformats.org/officeDocument/2006/relationships/hyperlink" Target="https://youtu.be/frUYk_QCd2o" TargetMode="External"/><Relationship Id="rId23" Type="http://schemas.openxmlformats.org/officeDocument/2006/relationships/hyperlink" Target="https://youtu.be/BtOM1vWraNg" TargetMode="External"/><Relationship Id="rId28" Type="http://schemas.openxmlformats.org/officeDocument/2006/relationships/hyperlink" Target="https://youtu.be/2-BWb-Y1ENE" TargetMode="External"/><Relationship Id="rId10" Type="http://schemas.openxmlformats.org/officeDocument/2006/relationships/hyperlink" Target="https://youtu.be/PHsixlARQPM" TargetMode="External"/><Relationship Id="rId19" Type="http://schemas.openxmlformats.org/officeDocument/2006/relationships/hyperlink" Target="https://youtu.be/hkilGLQHpgA" TargetMode="External"/><Relationship Id="rId31" Type="http://schemas.openxmlformats.org/officeDocument/2006/relationships/image" Target="../media/image98.png"/><Relationship Id="rId4" Type="http://schemas.openxmlformats.org/officeDocument/2006/relationships/image" Target="../media/image24.png"/><Relationship Id="rId9" Type="http://schemas.openxmlformats.org/officeDocument/2006/relationships/image" Target="../media/image86.png"/><Relationship Id="rId14" Type="http://schemas.openxmlformats.org/officeDocument/2006/relationships/image" Target="../media/image89.png"/><Relationship Id="rId22" Type="http://schemas.openxmlformats.org/officeDocument/2006/relationships/image" Target="../media/image93.png"/><Relationship Id="rId27" Type="http://schemas.openxmlformats.org/officeDocument/2006/relationships/image" Target="../media/image96.png"/><Relationship Id="rId30" Type="http://schemas.openxmlformats.org/officeDocument/2006/relationships/hyperlink" Target="https://youtu.be/63EBFCAMkso"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youtu.be/IIdUy18RecQ" TargetMode="External"/><Relationship Id="rId13" Type="http://schemas.openxmlformats.org/officeDocument/2006/relationships/image" Target="../media/image102.png"/><Relationship Id="rId18" Type="http://schemas.openxmlformats.org/officeDocument/2006/relationships/hyperlink" Target="https://youtu.be/63Rl-UspWdY" TargetMode="External"/><Relationship Id="rId3" Type="http://schemas.openxmlformats.org/officeDocument/2006/relationships/image" Target="../media/image16.jpg"/><Relationship Id="rId21" Type="http://schemas.openxmlformats.org/officeDocument/2006/relationships/image" Target="../media/image106.png"/><Relationship Id="rId7" Type="http://schemas.openxmlformats.org/officeDocument/2006/relationships/image" Target="../media/image99.png"/><Relationship Id="rId12" Type="http://schemas.openxmlformats.org/officeDocument/2006/relationships/hyperlink" Target="https://youtu.be/5QD5UAbDNLs" TargetMode="External"/><Relationship Id="rId17" Type="http://schemas.openxmlformats.org/officeDocument/2006/relationships/image" Target="../media/image104.png"/><Relationship Id="rId25" Type="http://schemas.openxmlformats.org/officeDocument/2006/relationships/image" Target="../media/image108.png"/><Relationship Id="rId2" Type="http://schemas.openxmlformats.org/officeDocument/2006/relationships/notesSlide" Target="../notesSlides/notesSlide7.xml"/><Relationship Id="rId16" Type="http://schemas.openxmlformats.org/officeDocument/2006/relationships/hyperlink" Target="https://youtu.be/qCuNSZjCKg8" TargetMode="External"/><Relationship Id="rId20" Type="http://schemas.openxmlformats.org/officeDocument/2006/relationships/hyperlink" Target="https://youtu.be/tu1zkgowk1w" TargetMode="External"/><Relationship Id="rId1" Type="http://schemas.openxmlformats.org/officeDocument/2006/relationships/slideLayout" Target="../slideLayouts/slideLayout3.xml"/><Relationship Id="rId6" Type="http://schemas.openxmlformats.org/officeDocument/2006/relationships/hyperlink" Target="https://youtu.be/zs_8W-lvo0Y" TargetMode="External"/><Relationship Id="rId11" Type="http://schemas.openxmlformats.org/officeDocument/2006/relationships/image" Target="../media/image101.png"/><Relationship Id="rId24" Type="http://schemas.openxmlformats.org/officeDocument/2006/relationships/hyperlink" Target="https://youtu.be/69o1cd60Emk" TargetMode="External"/><Relationship Id="rId5" Type="http://schemas.openxmlformats.org/officeDocument/2006/relationships/image" Target="../media/image5.png"/><Relationship Id="rId15" Type="http://schemas.openxmlformats.org/officeDocument/2006/relationships/image" Target="../media/image103.png"/><Relationship Id="rId23" Type="http://schemas.openxmlformats.org/officeDocument/2006/relationships/image" Target="../media/image107.png"/><Relationship Id="rId10" Type="http://schemas.openxmlformats.org/officeDocument/2006/relationships/hyperlink" Target="https://youtu.be/JnrMURr-AKA" TargetMode="External"/><Relationship Id="rId19" Type="http://schemas.openxmlformats.org/officeDocument/2006/relationships/image" Target="../media/image105.png"/><Relationship Id="rId4" Type="http://schemas.openxmlformats.org/officeDocument/2006/relationships/image" Target="../media/image24.png"/><Relationship Id="rId9" Type="http://schemas.openxmlformats.org/officeDocument/2006/relationships/image" Target="../media/image100.png"/><Relationship Id="rId14" Type="http://schemas.openxmlformats.org/officeDocument/2006/relationships/hyperlink" Target="https://youtu.be/4ZtUdk2UlT8" TargetMode="External"/><Relationship Id="rId22" Type="http://schemas.openxmlformats.org/officeDocument/2006/relationships/hyperlink" Target="https://youtu.be/HUHFssMIZXw"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youtu.be/h6oi3PZc2ko" TargetMode="External"/><Relationship Id="rId13" Type="http://schemas.openxmlformats.org/officeDocument/2006/relationships/image" Target="../media/image112.png"/><Relationship Id="rId18" Type="http://schemas.openxmlformats.org/officeDocument/2006/relationships/hyperlink" Target="https://youtu.be/OztnmARkFDw" TargetMode="External"/><Relationship Id="rId3" Type="http://schemas.openxmlformats.org/officeDocument/2006/relationships/image" Target="../media/image16.jpg"/><Relationship Id="rId21" Type="http://schemas.openxmlformats.org/officeDocument/2006/relationships/image" Target="../media/image116.png"/><Relationship Id="rId7" Type="http://schemas.openxmlformats.org/officeDocument/2006/relationships/image" Target="../media/image109.png"/><Relationship Id="rId12" Type="http://schemas.openxmlformats.org/officeDocument/2006/relationships/hyperlink" Target="https://youtu.be/bXxKe6rsBfY" TargetMode="External"/><Relationship Id="rId17" Type="http://schemas.openxmlformats.org/officeDocument/2006/relationships/image" Target="../media/image114.png"/><Relationship Id="rId2" Type="http://schemas.openxmlformats.org/officeDocument/2006/relationships/notesSlide" Target="../notesSlides/notesSlide8.xml"/><Relationship Id="rId16" Type="http://schemas.openxmlformats.org/officeDocument/2006/relationships/hyperlink" Target="https://youtu.be/ayQJQmx-6H0" TargetMode="External"/><Relationship Id="rId20" Type="http://schemas.openxmlformats.org/officeDocument/2006/relationships/hyperlink" Target="https://youtu.be/GYIUqHpu-q0" TargetMode="External"/><Relationship Id="rId1" Type="http://schemas.openxmlformats.org/officeDocument/2006/relationships/slideLayout" Target="../slideLayouts/slideLayout3.xml"/><Relationship Id="rId6" Type="http://schemas.openxmlformats.org/officeDocument/2006/relationships/hyperlink" Target="https://youtu.be/g7WCXWa8PS8" TargetMode="External"/><Relationship Id="rId11" Type="http://schemas.openxmlformats.org/officeDocument/2006/relationships/image" Target="../media/image111.png"/><Relationship Id="rId5" Type="http://schemas.openxmlformats.org/officeDocument/2006/relationships/image" Target="../media/image5.png"/><Relationship Id="rId15" Type="http://schemas.openxmlformats.org/officeDocument/2006/relationships/image" Target="../media/image113.png"/><Relationship Id="rId10" Type="http://schemas.openxmlformats.org/officeDocument/2006/relationships/hyperlink" Target="https://youtu.be/lc8387H7oYc" TargetMode="External"/><Relationship Id="rId19" Type="http://schemas.openxmlformats.org/officeDocument/2006/relationships/image" Target="../media/image115.png"/><Relationship Id="rId4" Type="http://schemas.openxmlformats.org/officeDocument/2006/relationships/image" Target="../media/image24.png"/><Relationship Id="rId9" Type="http://schemas.openxmlformats.org/officeDocument/2006/relationships/image" Target="../media/image110.png"/><Relationship Id="rId14" Type="http://schemas.openxmlformats.org/officeDocument/2006/relationships/hyperlink" Target="https://youtu.be/9OSyoJq38QU"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4012075" y="1714500"/>
            <a:ext cx="1186950" cy="1337026"/>
          </a:xfrm>
          <a:prstGeom prst="rect">
            <a:avLst/>
          </a:prstGeom>
          <a:noFill/>
          <a:ln>
            <a:noFill/>
          </a:ln>
        </p:spPr>
      </p:pic>
      <p:pic>
        <p:nvPicPr>
          <p:cNvPr id="55" name="Google Shape;55;p13"/>
          <p:cNvPicPr preferRelativeResize="0"/>
          <p:nvPr/>
        </p:nvPicPr>
        <p:blipFill>
          <a:blip r:embed="rId5">
            <a:alphaModFix/>
          </a:blip>
          <a:stretch>
            <a:fillRect/>
          </a:stretch>
        </p:blipFill>
        <p:spPr>
          <a:xfrm>
            <a:off x="1304650" y="1492375"/>
            <a:ext cx="2820825" cy="2820825"/>
          </a:xfrm>
          <a:prstGeom prst="rect">
            <a:avLst/>
          </a:prstGeom>
          <a:noFill/>
          <a:ln>
            <a:noFill/>
          </a:ln>
        </p:spPr>
      </p:pic>
      <p:pic>
        <p:nvPicPr>
          <p:cNvPr id="56" name="Google Shape;56;p13"/>
          <p:cNvPicPr preferRelativeResize="0"/>
          <p:nvPr/>
        </p:nvPicPr>
        <p:blipFill>
          <a:blip r:embed="rId6">
            <a:alphaModFix/>
          </a:blip>
          <a:stretch>
            <a:fillRect/>
          </a:stretch>
        </p:blipFill>
        <p:spPr>
          <a:xfrm>
            <a:off x="374500" y="2803975"/>
            <a:ext cx="2499174" cy="2499174"/>
          </a:xfrm>
          <a:prstGeom prst="rect">
            <a:avLst/>
          </a:prstGeom>
          <a:noFill/>
          <a:ln>
            <a:noFill/>
          </a:ln>
        </p:spPr>
      </p:pic>
      <p:pic>
        <p:nvPicPr>
          <p:cNvPr id="57" name="Google Shape;57;p13"/>
          <p:cNvPicPr preferRelativeResize="0"/>
          <p:nvPr/>
        </p:nvPicPr>
        <p:blipFill>
          <a:blip r:embed="rId7">
            <a:alphaModFix/>
          </a:blip>
          <a:stretch>
            <a:fillRect/>
          </a:stretch>
        </p:blipFill>
        <p:spPr>
          <a:xfrm>
            <a:off x="5636325" y="1096750"/>
            <a:ext cx="1925374" cy="3110000"/>
          </a:xfrm>
          <a:prstGeom prst="rect">
            <a:avLst/>
          </a:prstGeom>
          <a:noFill/>
          <a:ln>
            <a:noFill/>
          </a:ln>
        </p:spPr>
      </p:pic>
      <p:pic>
        <p:nvPicPr>
          <p:cNvPr id="58" name="Google Shape;58;p13"/>
          <p:cNvPicPr preferRelativeResize="0"/>
          <p:nvPr/>
        </p:nvPicPr>
        <p:blipFill>
          <a:blip r:embed="rId8">
            <a:alphaModFix/>
          </a:blip>
          <a:stretch>
            <a:fillRect/>
          </a:stretch>
        </p:blipFill>
        <p:spPr>
          <a:xfrm>
            <a:off x="5809087" y="1145524"/>
            <a:ext cx="1579850" cy="967675"/>
          </a:xfrm>
          <a:prstGeom prst="rect">
            <a:avLst/>
          </a:prstGeom>
          <a:noFill/>
          <a:ln>
            <a:noFill/>
          </a:ln>
        </p:spPr>
      </p:pic>
      <p:pic>
        <p:nvPicPr>
          <p:cNvPr id="59" name="Google Shape;59;p13"/>
          <p:cNvPicPr preferRelativeResize="0"/>
          <p:nvPr/>
        </p:nvPicPr>
        <p:blipFill>
          <a:blip r:embed="rId9">
            <a:alphaModFix/>
          </a:blip>
          <a:stretch>
            <a:fillRect/>
          </a:stretch>
        </p:blipFill>
        <p:spPr>
          <a:xfrm>
            <a:off x="6837973" y="3498425"/>
            <a:ext cx="1133151" cy="1044650"/>
          </a:xfrm>
          <a:prstGeom prst="rect">
            <a:avLst/>
          </a:prstGeom>
          <a:noFill/>
          <a:ln>
            <a:noFill/>
          </a:ln>
        </p:spPr>
      </p:pic>
      <p:pic>
        <p:nvPicPr>
          <p:cNvPr id="60" name="Google Shape;60;p13"/>
          <p:cNvPicPr preferRelativeResize="0"/>
          <p:nvPr/>
        </p:nvPicPr>
        <p:blipFill>
          <a:blip r:embed="rId10">
            <a:alphaModFix/>
          </a:blip>
          <a:stretch>
            <a:fillRect/>
          </a:stretch>
        </p:blipFill>
        <p:spPr>
          <a:xfrm>
            <a:off x="5971675" y="2164088"/>
            <a:ext cx="1254674" cy="887426"/>
          </a:xfrm>
          <a:prstGeom prst="rect">
            <a:avLst/>
          </a:prstGeom>
          <a:noFill/>
          <a:ln>
            <a:noFill/>
          </a:ln>
        </p:spPr>
      </p:pic>
      <p:pic>
        <p:nvPicPr>
          <p:cNvPr id="61" name="Google Shape;61;p13"/>
          <p:cNvPicPr preferRelativeResize="0"/>
          <p:nvPr/>
        </p:nvPicPr>
        <p:blipFill>
          <a:blip r:embed="rId11">
            <a:alphaModFix/>
          </a:blip>
          <a:stretch>
            <a:fillRect/>
          </a:stretch>
        </p:blipFill>
        <p:spPr>
          <a:xfrm>
            <a:off x="6178223" y="2949725"/>
            <a:ext cx="933100" cy="933100"/>
          </a:xfrm>
          <a:prstGeom prst="rect">
            <a:avLst/>
          </a:prstGeom>
          <a:noFill/>
          <a:ln>
            <a:noFill/>
          </a:ln>
        </p:spPr>
      </p:pic>
      <p:pic>
        <p:nvPicPr>
          <p:cNvPr id="62" name="Google Shape;62;p13"/>
          <p:cNvPicPr preferRelativeResize="0"/>
          <p:nvPr/>
        </p:nvPicPr>
        <p:blipFill>
          <a:blip r:embed="rId12">
            <a:alphaModFix/>
          </a:blip>
          <a:stretch>
            <a:fillRect/>
          </a:stretch>
        </p:blipFill>
        <p:spPr>
          <a:xfrm>
            <a:off x="2539900" y="4279282"/>
            <a:ext cx="1254674" cy="836443"/>
          </a:xfrm>
          <a:prstGeom prst="rect">
            <a:avLst/>
          </a:prstGeom>
          <a:noFill/>
          <a:ln>
            <a:noFill/>
          </a:ln>
        </p:spPr>
      </p:pic>
      <p:pic>
        <p:nvPicPr>
          <p:cNvPr id="63" name="Google Shape;63;p13"/>
          <p:cNvPicPr preferRelativeResize="0"/>
          <p:nvPr/>
        </p:nvPicPr>
        <p:blipFill>
          <a:blip r:embed="rId13">
            <a:alphaModFix/>
          </a:blip>
          <a:stretch>
            <a:fillRect/>
          </a:stretch>
        </p:blipFill>
        <p:spPr>
          <a:xfrm>
            <a:off x="440874" y="2977800"/>
            <a:ext cx="2156601" cy="1721450"/>
          </a:xfrm>
          <a:prstGeom prst="rect">
            <a:avLst/>
          </a:prstGeom>
          <a:noFill/>
          <a:ln>
            <a:noFill/>
          </a:ln>
        </p:spPr>
      </p:pic>
      <p:pic>
        <p:nvPicPr>
          <p:cNvPr id="64" name="Google Shape;64;p13"/>
          <p:cNvPicPr preferRelativeResize="0"/>
          <p:nvPr/>
        </p:nvPicPr>
        <p:blipFill>
          <a:blip r:embed="rId14">
            <a:alphaModFix/>
          </a:blip>
          <a:stretch>
            <a:fillRect/>
          </a:stretch>
        </p:blipFill>
        <p:spPr>
          <a:xfrm flipH="1">
            <a:off x="3316499" y="4729800"/>
            <a:ext cx="478076" cy="413699"/>
          </a:xfrm>
          <a:prstGeom prst="rect">
            <a:avLst/>
          </a:prstGeom>
          <a:noFill/>
          <a:ln>
            <a:noFill/>
          </a:ln>
        </p:spPr>
      </p:pic>
      <p:pic>
        <p:nvPicPr>
          <p:cNvPr id="65" name="Google Shape;65;p13"/>
          <p:cNvPicPr preferRelativeResize="0"/>
          <p:nvPr/>
        </p:nvPicPr>
        <p:blipFill>
          <a:blip r:embed="rId15">
            <a:alphaModFix/>
          </a:blip>
          <a:stretch>
            <a:fillRect/>
          </a:stretch>
        </p:blipFill>
        <p:spPr>
          <a:xfrm>
            <a:off x="7838550" y="2665075"/>
            <a:ext cx="1337026" cy="1337026"/>
          </a:xfrm>
          <a:prstGeom prst="rect">
            <a:avLst/>
          </a:prstGeom>
          <a:noFill/>
          <a:ln>
            <a:noFill/>
          </a:ln>
        </p:spPr>
      </p:pic>
      <p:sp>
        <p:nvSpPr>
          <p:cNvPr id="66" name="Google Shape;66;p13"/>
          <p:cNvSpPr txBox="1"/>
          <p:nvPr/>
        </p:nvSpPr>
        <p:spPr>
          <a:xfrm>
            <a:off x="8100500" y="2922275"/>
            <a:ext cx="3998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What’s he</a:t>
            </a:r>
            <a:endParaRPr/>
          </a:p>
          <a:p>
            <a:pPr marL="0" lvl="0" indent="0" algn="l" rtl="0">
              <a:spcBef>
                <a:spcPts val="0"/>
              </a:spcBef>
              <a:spcAft>
                <a:spcPts val="0"/>
              </a:spcAft>
              <a:buNone/>
            </a:pPr>
            <a:r>
              <a:rPr lang="en-GB"/>
              <a:t>reading?</a:t>
            </a:r>
            <a:endParaRPr/>
          </a:p>
        </p:txBody>
      </p:sp>
      <p:pic>
        <p:nvPicPr>
          <p:cNvPr id="67" name="Google Shape;67;p13"/>
          <p:cNvPicPr preferRelativeResize="0"/>
          <p:nvPr/>
        </p:nvPicPr>
        <p:blipFill>
          <a:blip r:embed="rId16">
            <a:alphaModFix/>
          </a:blip>
          <a:stretch>
            <a:fillRect/>
          </a:stretch>
        </p:blipFill>
        <p:spPr>
          <a:xfrm>
            <a:off x="56600" y="843050"/>
            <a:ext cx="1852274" cy="1403825"/>
          </a:xfrm>
          <a:prstGeom prst="rect">
            <a:avLst/>
          </a:prstGeom>
          <a:noFill/>
          <a:ln>
            <a:noFill/>
          </a:ln>
        </p:spPr>
      </p:pic>
      <p:pic>
        <p:nvPicPr>
          <p:cNvPr id="68" name="Google Shape;68;p13"/>
          <p:cNvPicPr preferRelativeResize="0"/>
          <p:nvPr/>
        </p:nvPicPr>
        <p:blipFill>
          <a:blip r:embed="rId17">
            <a:alphaModFix/>
          </a:blip>
          <a:stretch>
            <a:fillRect/>
          </a:stretch>
        </p:blipFill>
        <p:spPr>
          <a:xfrm>
            <a:off x="3316500" y="3726776"/>
            <a:ext cx="620551" cy="413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4"/>
          <p:cNvSpPr/>
          <p:nvPr/>
        </p:nvSpPr>
        <p:spPr>
          <a:xfrm>
            <a:off x="6950" y="-34700"/>
            <a:ext cx="9144000" cy="3658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74;p14"/>
          <p:cNvPicPr preferRelativeResize="0"/>
          <p:nvPr/>
        </p:nvPicPr>
        <p:blipFill>
          <a:blip r:embed="rId4">
            <a:alphaModFix/>
          </a:blip>
          <a:stretch>
            <a:fillRect/>
          </a:stretch>
        </p:blipFill>
        <p:spPr>
          <a:xfrm>
            <a:off x="2755699" y="27775"/>
            <a:ext cx="3724301" cy="2343200"/>
          </a:xfrm>
          <a:prstGeom prst="rect">
            <a:avLst/>
          </a:prstGeom>
          <a:noFill/>
          <a:ln>
            <a:noFill/>
          </a:ln>
        </p:spPr>
      </p:pic>
      <p:sp>
        <p:nvSpPr>
          <p:cNvPr id="75" name="Google Shape;75;p14"/>
          <p:cNvSpPr txBox="1"/>
          <p:nvPr/>
        </p:nvSpPr>
        <p:spPr>
          <a:xfrm>
            <a:off x="3145550" y="437325"/>
            <a:ext cx="2866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Welcome to the Hunter’s Bar Junior School Virtual Library. Just click on the book cover and it will take you to the website where you can listen to the story aloud. Sit back and enjoy your choice.</a:t>
            </a:r>
            <a:endParaRPr/>
          </a:p>
        </p:txBody>
      </p:sp>
      <p:pic>
        <p:nvPicPr>
          <p:cNvPr id="76" name="Google Shape;76;p14"/>
          <p:cNvPicPr preferRelativeResize="0"/>
          <p:nvPr/>
        </p:nvPicPr>
        <p:blipFill>
          <a:blip r:embed="rId5">
            <a:alphaModFix/>
          </a:blip>
          <a:stretch>
            <a:fillRect/>
          </a:stretch>
        </p:blipFill>
        <p:spPr>
          <a:xfrm>
            <a:off x="6588650" y="472681"/>
            <a:ext cx="1921398" cy="1519468"/>
          </a:xfrm>
          <a:prstGeom prst="rect">
            <a:avLst/>
          </a:prstGeom>
          <a:noFill/>
          <a:ln>
            <a:noFill/>
          </a:ln>
        </p:spPr>
      </p:pic>
      <p:pic>
        <p:nvPicPr>
          <p:cNvPr id="77" name="Google Shape;77;p14"/>
          <p:cNvPicPr preferRelativeResize="0"/>
          <p:nvPr/>
        </p:nvPicPr>
        <p:blipFill>
          <a:blip r:embed="rId6">
            <a:alphaModFix/>
          </a:blip>
          <a:stretch>
            <a:fillRect/>
          </a:stretch>
        </p:blipFill>
        <p:spPr>
          <a:xfrm>
            <a:off x="6695750" y="590338"/>
            <a:ext cx="1707200" cy="1284125"/>
          </a:xfrm>
          <a:prstGeom prst="rect">
            <a:avLst/>
          </a:prstGeom>
          <a:noFill/>
          <a:ln>
            <a:noFill/>
          </a:ln>
        </p:spPr>
      </p:pic>
      <p:pic>
        <p:nvPicPr>
          <p:cNvPr id="78" name="Google Shape;78;p14"/>
          <p:cNvPicPr preferRelativeResize="0"/>
          <p:nvPr/>
        </p:nvPicPr>
        <p:blipFill>
          <a:blip r:embed="rId7">
            <a:alphaModFix/>
          </a:blip>
          <a:stretch>
            <a:fillRect/>
          </a:stretch>
        </p:blipFill>
        <p:spPr>
          <a:xfrm>
            <a:off x="2262875" y="1638175"/>
            <a:ext cx="6677525" cy="5466274"/>
          </a:xfrm>
          <a:prstGeom prst="rect">
            <a:avLst/>
          </a:prstGeom>
          <a:noFill/>
          <a:ln>
            <a:noFill/>
          </a:ln>
        </p:spPr>
      </p:pic>
      <p:pic>
        <p:nvPicPr>
          <p:cNvPr id="79" name="Google Shape;79;p14"/>
          <p:cNvPicPr preferRelativeResize="0"/>
          <p:nvPr/>
        </p:nvPicPr>
        <p:blipFill>
          <a:blip r:embed="rId8">
            <a:alphaModFix/>
          </a:blip>
          <a:stretch>
            <a:fillRect/>
          </a:stretch>
        </p:blipFill>
        <p:spPr>
          <a:xfrm>
            <a:off x="34725" y="1443800"/>
            <a:ext cx="4647200" cy="4647200"/>
          </a:xfrm>
          <a:prstGeom prst="rect">
            <a:avLst/>
          </a:prstGeom>
          <a:noFill/>
          <a:ln>
            <a:noFill/>
          </a:ln>
        </p:spPr>
      </p:pic>
      <p:pic>
        <p:nvPicPr>
          <p:cNvPr id="80" name="Google Shape;80;p14"/>
          <p:cNvPicPr preferRelativeResize="0"/>
          <p:nvPr/>
        </p:nvPicPr>
        <p:blipFill>
          <a:blip r:embed="rId9">
            <a:alphaModFix/>
          </a:blip>
          <a:stretch>
            <a:fillRect/>
          </a:stretch>
        </p:blipFill>
        <p:spPr>
          <a:xfrm>
            <a:off x="2540500" y="3352625"/>
            <a:ext cx="1217025" cy="993499"/>
          </a:xfrm>
          <a:prstGeom prst="rect">
            <a:avLst/>
          </a:prstGeom>
          <a:noFill/>
          <a:ln>
            <a:noFill/>
          </a:ln>
        </p:spPr>
      </p:pic>
      <p:pic>
        <p:nvPicPr>
          <p:cNvPr id="81" name="Google Shape;81;p14"/>
          <p:cNvPicPr preferRelativeResize="0"/>
          <p:nvPr/>
        </p:nvPicPr>
        <p:blipFill>
          <a:blip r:embed="rId10">
            <a:alphaModFix/>
          </a:blip>
          <a:stretch>
            <a:fillRect/>
          </a:stretch>
        </p:blipFill>
        <p:spPr>
          <a:xfrm>
            <a:off x="853800" y="2672399"/>
            <a:ext cx="1138950" cy="1708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5"/>
          <p:cNvSpPr/>
          <p:nvPr/>
        </p:nvSpPr>
        <p:spPr>
          <a:xfrm>
            <a:off x="6950" y="-34700"/>
            <a:ext cx="9144000" cy="3658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15"/>
          <p:cNvPicPr preferRelativeResize="0"/>
          <p:nvPr/>
        </p:nvPicPr>
        <p:blipFill>
          <a:blip r:embed="rId4">
            <a:alphaModFix/>
          </a:blip>
          <a:stretch>
            <a:fillRect/>
          </a:stretch>
        </p:blipFill>
        <p:spPr>
          <a:xfrm>
            <a:off x="1852950" y="-11325"/>
            <a:ext cx="2126026" cy="798249"/>
          </a:xfrm>
          <a:prstGeom prst="rect">
            <a:avLst/>
          </a:prstGeom>
          <a:noFill/>
          <a:ln>
            <a:noFill/>
          </a:ln>
        </p:spPr>
      </p:pic>
      <p:pic>
        <p:nvPicPr>
          <p:cNvPr id="88" name="Google Shape;88;p15"/>
          <p:cNvPicPr preferRelativeResize="0"/>
          <p:nvPr/>
        </p:nvPicPr>
        <p:blipFill>
          <a:blip r:embed="rId5">
            <a:alphaModFix/>
          </a:blip>
          <a:stretch>
            <a:fillRect/>
          </a:stretch>
        </p:blipFill>
        <p:spPr>
          <a:xfrm>
            <a:off x="602475" y="786925"/>
            <a:ext cx="4286349" cy="4317500"/>
          </a:xfrm>
          <a:prstGeom prst="rect">
            <a:avLst/>
          </a:prstGeom>
          <a:noFill/>
          <a:ln>
            <a:noFill/>
          </a:ln>
        </p:spPr>
      </p:pic>
      <p:pic>
        <p:nvPicPr>
          <p:cNvPr id="89" name="Google Shape;89;p15"/>
          <p:cNvPicPr preferRelativeResize="0"/>
          <p:nvPr/>
        </p:nvPicPr>
        <p:blipFill>
          <a:blip r:embed="rId5">
            <a:alphaModFix/>
          </a:blip>
          <a:stretch>
            <a:fillRect/>
          </a:stretch>
        </p:blipFill>
        <p:spPr>
          <a:xfrm>
            <a:off x="4919350" y="798250"/>
            <a:ext cx="4327700" cy="4359150"/>
          </a:xfrm>
          <a:prstGeom prst="rect">
            <a:avLst/>
          </a:prstGeom>
          <a:noFill/>
          <a:ln>
            <a:noFill/>
          </a:ln>
        </p:spPr>
      </p:pic>
      <p:sp>
        <p:nvSpPr>
          <p:cNvPr id="90" name="Google Shape;90;p15"/>
          <p:cNvSpPr txBox="1"/>
          <p:nvPr/>
        </p:nvSpPr>
        <p:spPr>
          <a:xfrm>
            <a:off x="1784300" y="60700"/>
            <a:ext cx="1922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  Empathy, kindness    and compassion.</a:t>
            </a:r>
            <a:endParaRPr/>
          </a:p>
        </p:txBody>
      </p:sp>
      <p:pic>
        <p:nvPicPr>
          <p:cNvPr id="91" name="Google Shape;91;p15">
            <a:hlinkClick r:id="rId6"/>
          </p:cNvPr>
          <p:cNvPicPr preferRelativeResize="0"/>
          <p:nvPr/>
        </p:nvPicPr>
        <p:blipFill>
          <a:blip r:embed="rId7">
            <a:alphaModFix/>
          </a:blip>
          <a:stretch>
            <a:fillRect/>
          </a:stretch>
        </p:blipFill>
        <p:spPr>
          <a:xfrm>
            <a:off x="1364600" y="1093950"/>
            <a:ext cx="850600" cy="1043325"/>
          </a:xfrm>
          <a:prstGeom prst="rect">
            <a:avLst/>
          </a:prstGeom>
          <a:noFill/>
          <a:ln>
            <a:noFill/>
          </a:ln>
        </p:spPr>
      </p:pic>
      <p:pic>
        <p:nvPicPr>
          <p:cNvPr id="92" name="Google Shape;92;p15">
            <a:hlinkClick r:id="rId8"/>
          </p:cNvPr>
          <p:cNvPicPr preferRelativeResize="0"/>
          <p:nvPr/>
        </p:nvPicPr>
        <p:blipFill>
          <a:blip r:embed="rId9">
            <a:alphaModFix/>
          </a:blip>
          <a:stretch>
            <a:fillRect/>
          </a:stretch>
        </p:blipFill>
        <p:spPr>
          <a:xfrm>
            <a:off x="2299025" y="1126262"/>
            <a:ext cx="632600" cy="978725"/>
          </a:xfrm>
          <a:prstGeom prst="rect">
            <a:avLst/>
          </a:prstGeom>
          <a:noFill/>
          <a:ln>
            <a:noFill/>
          </a:ln>
        </p:spPr>
      </p:pic>
      <p:pic>
        <p:nvPicPr>
          <p:cNvPr id="93" name="Google Shape;93;p15">
            <a:hlinkClick r:id="rId10"/>
          </p:cNvPr>
          <p:cNvPicPr preferRelativeResize="0"/>
          <p:nvPr/>
        </p:nvPicPr>
        <p:blipFill>
          <a:blip r:embed="rId11">
            <a:alphaModFix/>
          </a:blip>
          <a:stretch>
            <a:fillRect/>
          </a:stretch>
        </p:blipFill>
        <p:spPr>
          <a:xfrm>
            <a:off x="3015438" y="1117550"/>
            <a:ext cx="1103650" cy="841675"/>
          </a:xfrm>
          <a:prstGeom prst="rect">
            <a:avLst/>
          </a:prstGeom>
          <a:noFill/>
          <a:ln>
            <a:noFill/>
          </a:ln>
        </p:spPr>
      </p:pic>
      <p:pic>
        <p:nvPicPr>
          <p:cNvPr id="94" name="Google Shape;94;p15">
            <a:hlinkClick r:id="rId12"/>
          </p:cNvPr>
          <p:cNvPicPr preferRelativeResize="0"/>
          <p:nvPr/>
        </p:nvPicPr>
        <p:blipFill>
          <a:blip r:embed="rId13">
            <a:alphaModFix/>
          </a:blip>
          <a:stretch>
            <a:fillRect/>
          </a:stretch>
        </p:blipFill>
        <p:spPr>
          <a:xfrm>
            <a:off x="1421138" y="2259500"/>
            <a:ext cx="780727" cy="1043325"/>
          </a:xfrm>
          <a:prstGeom prst="rect">
            <a:avLst/>
          </a:prstGeom>
          <a:noFill/>
          <a:ln>
            <a:noFill/>
          </a:ln>
        </p:spPr>
      </p:pic>
      <p:pic>
        <p:nvPicPr>
          <p:cNvPr id="95" name="Google Shape;95;p15">
            <a:hlinkClick r:id="rId14"/>
          </p:cNvPr>
          <p:cNvPicPr preferRelativeResize="0"/>
          <p:nvPr/>
        </p:nvPicPr>
        <p:blipFill>
          <a:blip r:embed="rId15">
            <a:alphaModFix/>
          </a:blip>
          <a:stretch>
            <a:fillRect/>
          </a:stretch>
        </p:blipFill>
        <p:spPr>
          <a:xfrm>
            <a:off x="2338871" y="2463625"/>
            <a:ext cx="850600" cy="856633"/>
          </a:xfrm>
          <a:prstGeom prst="rect">
            <a:avLst/>
          </a:prstGeom>
          <a:noFill/>
          <a:ln>
            <a:noFill/>
          </a:ln>
        </p:spPr>
      </p:pic>
      <p:pic>
        <p:nvPicPr>
          <p:cNvPr id="96" name="Google Shape;96;p15">
            <a:hlinkClick r:id="rId16"/>
          </p:cNvPr>
          <p:cNvPicPr preferRelativeResize="0"/>
          <p:nvPr/>
        </p:nvPicPr>
        <p:blipFill>
          <a:blip r:embed="rId17">
            <a:alphaModFix/>
          </a:blip>
          <a:stretch>
            <a:fillRect/>
          </a:stretch>
        </p:blipFill>
        <p:spPr>
          <a:xfrm>
            <a:off x="3245225" y="2289846"/>
            <a:ext cx="780725" cy="982630"/>
          </a:xfrm>
          <a:prstGeom prst="rect">
            <a:avLst/>
          </a:prstGeom>
          <a:noFill/>
          <a:ln>
            <a:noFill/>
          </a:ln>
        </p:spPr>
      </p:pic>
      <p:pic>
        <p:nvPicPr>
          <p:cNvPr id="97" name="Google Shape;97;p15">
            <a:hlinkClick r:id="rId18"/>
          </p:cNvPr>
          <p:cNvPicPr preferRelativeResize="0"/>
          <p:nvPr/>
        </p:nvPicPr>
        <p:blipFill>
          <a:blip r:embed="rId19">
            <a:alphaModFix/>
          </a:blip>
          <a:stretch>
            <a:fillRect/>
          </a:stretch>
        </p:blipFill>
        <p:spPr>
          <a:xfrm>
            <a:off x="1352825" y="3766662"/>
            <a:ext cx="917372" cy="856625"/>
          </a:xfrm>
          <a:prstGeom prst="rect">
            <a:avLst/>
          </a:prstGeom>
          <a:noFill/>
          <a:ln>
            <a:noFill/>
          </a:ln>
        </p:spPr>
      </p:pic>
      <p:pic>
        <p:nvPicPr>
          <p:cNvPr id="98" name="Google Shape;98;p15">
            <a:hlinkClick r:id="rId20"/>
          </p:cNvPr>
          <p:cNvPicPr preferRelativeResize="0"/>
          <p:nvPr/>
        </p:nvPicPr>
        <p:blipFill>
          <a:blip r:embed="rId21">
            <a:alphaModFix/>
          </a:blip>
          <a:stretch>
            <a:fillRect/>
          </a:stretch>
        </p:blipFill>
        <p:spPr>
          <a:xfrm>
            <a:off x="2299025" y="3765881"/>
            <a:ext cx="780725" cy="858201"/>
          </a:xfrm>
          <a:prstGeom prst="rect">
            <a:avLst/>
          </a:prstGeom>
          <a:noFill/>
          <a:ln>
            <a:noFill/>
          </a:ln>
        </p:spPr>
      </p:pic>
      <p:pic>
        <p:nvPicPr>
          <p:cNvPr id="99" name="Google Shape;99;p15">
            <a:hlinkClick r:id="rId22"/>
          </p:cNvPr>
          <p:cNvPicPr preferRelativeResize="0"/>
          <p:nvPr/>
        </p:nvPicPr>
        <p:blipFill>
          <a:blip r:embed="rId23">
            <a:alphaModFix/>
          </a:blip>
          <a:stretch>
            <a:fillRect/>
          </a:stretch>
        </p:blipFill>
        <p:spPr>
          <a:xfrm>
            <a:off x="3108571" y="3687588"/>
            <a:ext cx="917375" cy="898904"/>
          </a:xfrm>
          <a:prstGeom prst="rect">
            <a:avLst/>
          </a:prstGeom>
          <a:noFill/>
          <a:ln>
            <a:noFill/>
          </a:ln>
        </p:spPr>
      </p:pic>
      <p:pic>
        <p:nvPicPr>
          <p:cNvPr id="100" name="Google Shape;100;p15"/>
          <p:cNvPicPr preferRelativeResize="0"/>
          <p:nvPr/>
        </p:nvPicPr>
        <p:blipFill>
          <a:blip r:embed="rId4">
            <a:alphaModFix/>
          </a:blip>
          <a:stretch>
            <a:fillRect/>
          </a:stretch>
        </p:blipFill>
        <p:spPr>
          <a:xfrm>
            <a:off x="5872863" y="0"/>
            <a:ext cx="2126026" cy="798249"/>
          </a:xfrm>
          <a:prstGeom prst="rect">
            <a:avLst/>
          </a:prstGeom>
          <a:noFill/>
          <a:ln>
            <a:noFill/>
          </a:ln>
        </p:spPr>
      </p:pic>
      <p:sp>
        <p:nvSpPr>
          <p:cNvPr id="101" name="Google Shape;101;p15"/>
          <p:cNvSpPr txBox="1"/>
          <p:nvPr/>
        </p:nvSpPr>
        <p:spPr>
          <a:xfrm>
            <a:off x="6165488" y="60700"/>
            <a:ext cx="1540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Similarities and differences.</a:t>
            </a:r>
            <a:endParaRPr/>
          </a:p>
        </p:txBody>
      </p:sp>
      <p:pic>
        <p:nvPicPr>
          <p:cNvPr id="102" name="Google Shape;102;p15">
            <a:hlinkClick r:id="rId24"/>
          </p:cNvPr>
          <p:cNvPicPr preferRelativeResize="0"/>
          <p:nvPr/>
        </p:nvPicPr>
        <p:blipFill>
          <a:blip r:embed="rId25">
            <a:alphaModFix/>
          </a:blip>
          <a:stretch>
            <a:fillRect/>
          </a:stretch>
        </p:blipFill>
        <p:spPr>
          <a:xfrm>
            <a:off x="5671896" y="1054463"/>
            <a:ext cx="780725" cy="967841"/>
          </a:xfrm>
          <a:prstGeom prst="rect">
            <a:avLst/>
          </a:prstGeom>
          <a:noFill/>
          <a:ln>
            <a:noFill/>
          </a:ln>
        </p:spPr>
      </p:pic>
      <p:pic>
        <p:nvPicPr>
          <p:cNvPr id="103" name="Google Shape;103;p15">
            <a:hlinkClick r:id="rId26"/>
          </p:cNvPr>
          <p:cNvPicPr preferRelativeResize="0"/>
          <p:nvPr/>
        </p:nvPicPr>
        <p:blipFill>
          <a:blip r:embed="rId27">
            <a:alphaModFix/>
          </a:blip>
          <a:stretch>
            <a:fillRect/>
          </a:stretch>
        </p:blipFill>
        <p:spPr>
          <a:xfrm>
            <a:off x="6543951" y="1054475"/>
            <a:ext cx="850600" cy="982472"/>
          </a:xfrm>
          <a:prstGeom prst="rect">
            <a:avLst/>
          </a:prstGeom>
          <a:noFill/>
          <a:ln>
            <a:noFill/>
          </a:ln>
        </p:spPr>
      </p:pic>
      <p:pic>
        <p:nvPicPr>
          <p:cNvPr id="104" name="Google Shape;104;p15">
            <a:hlinkClick r:id="rId28"/>
          </p:cNvPr>
          <p:cNvPicPr preferRelativeResize="0"/>
          <p:nvPr/>
        </p:nvPicPr>
        <p:blipFill>
          <a:blip r:embed="rId29">
            <a:alphaModFix/>
          </a:blip>
          <a:stretch>
            <a:fillRect/>
          </a:stretch>
        </p:blipFill>
        <p:spPr>
          <a:xfrm>
            <a:off x="7537962" y="1061800"/>
            <a:ext cx="760434" cy="967825"/>
          </a:xfrm>
          <a:prstGeom prst="rect">
            <a:avLst/>
          </a:prstGeom>
          <a:noFill/>
          <a:ln>
            <a:noFill/>
          </a:ln>
        </p:spPr>
      </p:pic>
      <p:pic>
        <p:nvPicPr>
          <p:cNvPr id="105" name="Google Shape;105;p15">
            <a:hlinkClick r:id="rId30"/>
          </p:cNvPr>
          <p:cNvPicPr preferRelativeResize="0"/>
          <p:nvPr/>
        </p:nvPicPr>
        <p:blipFill>
          <a:blip r:embed="rId31">
            <a:alphaModFix/>
          </a:blip>
          <a:stretch>
            <a:fillRect/>
          </a:stretch>
        </p:blipFill>
        <p:spPr>
          <a:xfrm>
            <a:off x="5673050" y="2328634"/>
            <a:ext cx="850600" cy="1059646"/>
          </a:xfrm>
          <a:prstGeom prst="rect">
            <a:avLst/>
          </a:prstGeom>
          <a:noFill/>
          <a:ln>
            <a:noFill/>
          </a:ln>
        </p:spPr>
      </p:pic>
      <p:pic>
        <p:nvPicPr>
          <p:cNvPr id="106" name="Google Shape;106;p15"/>
          <p:cNvPicPr preferRelativeResize="0"/>
          <p:nvPr/>
        </p:nvPicPr>
        <p:blipFill>
          <a:blip r:embed="rId32">
            <a:alphaModFix/>
          </a:blip>
          <a:stretch>
            <a:fillRect/>
          </a:stretch>
        </p:blipFill>
        <p:spPr>
          <a:xfrm>
            <a:off x="6589287" y="2355550"/>
            <a:ext cx="883035" cy="982625"/>
          </a:xfrm>
          <a:prstGeom prst="rect">
            <a:avLst/>
          </a:prstGeom>
          <a:noFill/>
          <a:ln>
            <a:noFill/>
          </a:ln>
        </p:spPr>
      </p:pic>
      <p:pic>
        <p:nvPicPr>
          <p:cNvPr id="107" name="Google Shape;107;p15">
            <a:hlinkClick r:id="rId33"/>
          </p:cNvPr>
          <p:cNvPicPr preferRelativeResize="0"/>
          <p:nvPr/>
        </p:nvPicPr>
        <p:blipFill>
          <a:blip r:embed="rId34">
            <a:alphaModFix/>
          </a:blip>
          <a:stretch>
            <a:fillRect/>
          </a:stretch>
        </p:blipFill>
        <p:spPr>
          <a:xfrm>
            <a:off x="7537950" y="2415125"/>
            <a:ext cx="917375" cy="892581"/>
          </a:xfrm>
          <a:prstGeom prst="rect">
            <a:avLst/>
          </a:prstGeom>
          <a:noFill/>
          <a:ln>
            <a:noFill/>
          </a:ln>
        </p:spPr>
      </p:pic>
      <p:pic>
        <p:nvPicPr>
          <p:cNvPr id="108" name="Google Shape;108;p15">
            <a:hlinkClick r:id="rId35"/>
          </p:cNvPr>
          <p:cNvPicPr preferRelativeResize="0"/>
          <p:nvPr/>
        </p:nvPicPr>
        <p:blipFill>
          <a:blip r:embed="rId36">
            <a:alphaModFix/>
          </a:blip>
          <a:stretch>
            <a:fillRect/>
          </a:stretch>
        </p:blipFill>
        <p:spPr>
          <a:xfrm>
            <a:off x="5671901" y="3694630"/>
            <a:ext cx="917375" cy="884845"/>
          </a:xfrm>
          <a:prstGeom prst="rect">
            <a:avLst/>
          </a:prstGeom>
          <a:noFill/>
          <a:ln>
            <a:noFill/>
          </a:ln>
        </p:spPr>
      </p:pic>
      <p:pic>
        <p:nvPicPr>
          <p:cNvPr id="109" name="Google Shape;109;p15">
            <a:hlinkClick r:id="rId37"/>
          </p:cNvPr>
          <p:cNvPicPr preferRelativeResize="0"/>
          <p:nvPr/>
        </p:nvPicPr>
        <p:blipFill>
          <a:blip r:embed="rId38">
            <a:alphaModFix/>
          </a:blip>
          <a:stretch>
            <a:fillRect/>
          </a:stretch>
        </p:blipFill>
        <p:spPr>
          <a:xfrm>
            <a:off x="6624513" y="3656763"/>
            <a:ext cx="917375" cy="943966"/>
          </a:xfrm>
          <a:prstGeom prst="rect">
            <a:avLst/>
          </a:prstGeom>
          <a:noFill/>
          <a:ln>
            <a:noFill/>
          </a:ln>
        </p:spPr>
      </p:pic>
      <p:pic>
        <p:nvPicPr>
          <p:cNvPr id="110" name="Google Shape;110;p15">
            <a:hlinkClick r:id="rId39"/>
          </p:cNvPr>
          <p:cNvPicPr preferRelativeResize="0"/>
          <p:nvPr/>
        </p:nvPicPr>
        <p:blipFill>
          <a:blip r:embed="rId40">
            <a:alphaModFix/>
          </a:blip>
          <a:stretch>
            <a:fillRect/>
          </a:stretch>
        </p:blipFill>
        <p:spPr>
          <a:xfrm>
            <a:off x="7649525" y="3693200"/>
            <a:ext cx="780725" cy="884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6"/>
          <p:cNvSpPr/>
          <p:nvPr/>
        </p:nvSpPr>
        <p:spPr>
          <a:xfrm>
            <a:off x="6950" y="-34700"/>
            <a:ext cx="9144000" cy="3658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 name="Google Shape;116;p16"/>
          <p:cNvPicPr preferRelativeResize="0"/>
          <p:nvPr/>
        </p:nvPicPr>
        <p:blipFill>
          <a:blip r:embed="rId4">
            <a:alphaModFix/>
          </a:blip>
          <a:stretch>
            <a:fillRect/>
          </a:stretch>
        </p:blipFill>
        <p:spPr>
          <a:xfrm>
            <a:off x="785700" y="0"/>
            <a:ext cx="2126026" cy="798249"/>
          </a:xfrm>
          <a:prstGeom prst="rect">
            <a:avLst/>
          </a:prstGeom>
          <a:noFill/>
          <a:ln>
            <a:noFill/>
          </a:ln>
        </p:spPr>
      </p:pic>
      <p:pic>
        <p:nvPicPr>
          <p:cNvPr id="117" name="Google Shape;117;p16"/>
          <p:cNvPicPr preferRelativeResize="0"/>
          <p:nvPr/>
        </p:nvPicPr>
        <p:blipFill>
          <a:blip r:embed="rId5">
            <a:alphaModFix/>
          </a:blip>
          <a:stretch>
            <a:fillRect/>
          </a:stretch>
        </p:blipFill>
        <p:spPr>
          <a:xfrm>
            <a:off x="-232625" y="826000"/>
            <a:ext cx="4286349" cy="4317500"/>
          </a:xfrm>
          <a:prstGeom prst="rect">
            <a:avLst/>
          </a:prstGeom>
          <a:noFill/>
          <a:ln>
            <a:noFill/>
          </a:ln>
        </p:spPr>
      </p:pic>
      <p:pic>
        <p:nvPicPr>
          <p:cNvPr id="118" name="Google Shape;118;p16"/>
          <p:cNvPicPr preferRelativeResize="0"/>
          <p:nvPr/>
        </p:nvPicPr>
        <p:blipFill>
          <a:blip r:embed="rId5">
            <a:alphaModFix/>
          </a:blip>
          <a:stretch>
            <a:fillRect/>
          </a:stretch>
        </p:blipFill>
        <p:spPr>
          <a:xfrm>
            <a:off x="4772025" y="805175"/>
            <a:ext cx="4327700" cy="4359150"/>
          </a:xfrm>
          <a:prstGeom prst="rect">
            <a:avLst/>
          </a:prstGeom>
          <a:noFill/>
          <a:ln>
            <a:noFill/>
          </a:ln>
        </p:spPr>
      </p:pic>
      <p:pic>
        <p:nvPicPr>
          <p:cNvPr id="119" name="Google Shape;119;p16"/>
          <p:cNvPicPr preferRelativeResize="0"/>
          <p:nvPr/>
        </p:nvPicPr>
        <p:blipFill>
          <a:blip r:embed="rId4">
            <a:alphaModFix/>
          </a:blip>
          <a:stretch>
            <a:fillRect/>
          </a:stretch>
        </p:blipFill>
        <p:spPr>
          <a:xfrm>
            <a:off x="5872863" y="0"/>
            <a:ext cx="2126026" cy="798249"/>
          </a:xfrm>
          <a:prstGeom prst="rect">
            <a:avLst/>
          </a:prstGeom>
          <a:noFill/>
          <a:ln>
            <a:noFill/>
          </a:ln>
        </p:spPr>
      </p:pic>
      <p:sp>
        <p:nvSpPr>
          <p:cNvPr id="120" name="Google Shape;120;p16"/>
          <p:cNvSpPr txBox="1"/>
          <p:nvPr/>
        </p:nvSpPr>
        <p:spPr>
          <a:xfrm>
            <a:off x="1130229" y="199025"/>
            <a:ext cx="190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All are welcome.</a:t>
            </a:r>
            <a:endParaRPr/>
          </a:p>
        </p:txBody>
      </p:sp>
      <p:pic>
        <p:nvPicPr>
          <p:cNvPr id="121" name="Google Shape;121;p16">
            <a:hlinkClick r:id="rId6"/>
          </p:cNvPr>
          <p:cNvPicPr preferRelativeResize="0"/>
          <p:nvPr/>
        </p:nvPicPr>
        <p:blipFill>
          <a:blip r:embed="rId7">
            <a:alphaModFix/>
          </a:blip>
          <a:stretch>
            <a:fillRect/>
          </a:stretch>
        </p:blipFill>
        <p:spPr>
          <a:xfrm>
            <a:off x="712275" y="1296300"/>
            <a:ext cx="995350" cy="751400"/>
          </a:xfrm>
          <a:prstGeom prst="rect">
            <a:avLst/>
          </a:prstGeom>
          <a:noFill/>
          <a:ln>
            <a:noFill/>
          </a:ln>
        </p:spPr>
      </p:pic>
      <p:pic>
        <p:nvPicPr>
          <p:cNvPr id="122" name="Google Shape;122;p16">
            <a:hlinkClick r:id="rId8"/>
          </p:cNvPr>
          <p:cNvPicPr preferRelativeResize="0"/>
          <p:nvPr/>
        </p:nvPicPr>
        <p:blipFill>
          <a:blip r:embed="rId9">
            <a:alphaModFix/>
          </a:blip>
          <a:stretch>
            <a:fillRect/>
          </a:stretch>
        </p:blipFill>
        <p:spPr>
          <a:xfrm>
            <a:off x="1858275" y="1119950"/>
            <a:ext cx="995350" cy="927758"/>
          </a:xfrm>
          <a:prstGeom prst="rect">
            <a:avLst/>
          </a:prstGeom>
          <a:noFill/>
          <a:ln>
            <a:noFill/>
          </a:ln>
        </p:spPr>
      </p:pic>
      <p:pic>
        <p:nvPicPr>
          <p:cNvPr id="123" name="Google Shape;123;p16">
            <a:hlinkClick r:id="rId10"/>
          </p:cNvPr>
          <p:cNvPicPr preferRelativeResize="0"/>
          <p:nvPr/>
        </p:nvPicPr>
        <p:blipFill>
          <a:blip r:embed="rId11">
            <a:alphaModFix/>
          </a:blip>
          <a:stretch>
            <a:fillRect/>
          </a:stretch>
        </p:blipFill>
        <p:spPr>
          <a:xfrm>
            <a:off x="547760" y="2395396"/>
            <a:ext cx="784540" cy="927750"/>
          </a:xfrm>
          <a:prstGeom prst="rect">
            <a:avLst/>
          </a:prstGeom>
          <a:noFill/>
          <a:ln>
            <a:noFill/>
          </a:ln>
        </p:spPr>
      </p:pic>
      <p:pic>
        <p:nvPicPr>
          <p:cNvPr id="124" name="Google Shape;124;p16">
            <a:hlinkClick r:id="rId12"/>
          </p:cNvPr>
          <p:cNvPicPr preferRelativeResize="0"/>
          <p:nvPr/>
        </p:nvPicPr>
        <p:blipFill>
          <a:blip r:embed="rId13">
            <a:alphaModFix/>
          </a:blip>
          <a:stretch>
            <a:fillRect/>
          </a:stretch>
        </p:blipFill>
        <p:spPr>
          <a:xfrm>
            <a:off x="1360675" y="2469225"/>
            <a:ext cx="964561" cy="798250"/>
          </a:xfrm>
          <a:prstGeom prst="rect">
            <a:avLst/>
          </a:prstGeom>
          <a:noFill/>
          <a:ln>
            <a:noFill/>
          </a:ln>
        </p:spPr>
      </p:pic>
      <p:pic>
        <p:nvPicPr>
          <p:cNvPr id="125" name="Google Shape;125;p16">
            <a:hlinkClick r:id="rId14"/>
          </p:cNvPr>
          <p:cNvPicPr preferRelativeResize="0"/>
          <p:nvPr/>
        </p:nvPicPr>
        <p:blipFill>
          <a:blip r:embed="rId15">
            <a:alphaModFix/>
          </a:blip>
          <a:stretch>
            <a:fillRect/>
          </a:stretch>
        </p:blipFill>
        <p:spPr>
          <a:xfrm>
            <a:off x="2432925" y="2327575"/>
            <a:ext cx="814550" cy="995575"/>
          </a:xfrm>
          <a:prstGeom prst="rect">
            <a:avLst/>
          </a:prstGeom>
          <a:noFill/>
          <a:ln>
            <a:noFill/>
          </a:ln>
        </p:spPr>
      </p:pic>
      <p:pic>
        <p:nvPicPr>
          <p:cNvPr id="126" name="Google Shape;126;p16">
            <a:hlinkClick r:id="rId16"/>
          </p:cNvPr>
          <p:cNvPicPr preferRelativeResize="0"/>
          <p:nvPr/>
        </p:nvPicPr>
        <p:blipFill>
          <a:blip r:embed="rId17">
            <a:alphaModFix/>
          </a:blip>
          <a:stretch>
            <a:fillRect/>
          </a:stretch>
        </p:blipFill>
        <p:spPr>
          <a:xfrm>
            <a:off x="1385750" y="3623500"/>
            <a:ext cx="914406" cy="927750"/>
          </a:xfrm>
          <a:prstGeom prst="rect">
            <a:avLst/>
          </a:prstGeom>
          <a:noFill/>
          <a:ln>
            <a:noFill/>
          </a:ln>
        </p:spPr>
      </p:pic>
      <p:pic>
        <p:nvPicPr>
          <p:cNvPr id="127" name="Google Shape;127;p16">
            <a:hlinkClick r:id="rId18"/>
          </p:cNvPr>
          <p:cNvPicPr preferRelativeResize="0"/>
          <p:nvPr/>
        </p:nvPicPr>
        <p:blipFill>
          <a:blip r:embed="rId19">
            <a:alphaModFix/>
          </a:blip>
          <a:stretch>
            <a:fillRect/>
          </a:stretch>
        </p:blipFill>
        <p:spPr>
          <a:xfrm>
            <a:off x="2398121" y="3642150"/>
            <a:ext cx="884175" cy="890450"/>
          </a:xfrm>
          <a:prstGeom prst="rect">
            <a:avLst/>
          </a:prstGeom>
          <a:noFill/>
          <a:ln>
            <a:noFill/>
          </a:ln>
        </p:spPr>
      </p:pic>
      <p:pic>
        <p:nvPicPr>
          <p:cNvPr id="128" name="Google Shape;128;p16"/>
          <p:cNvPicPr preferRelativeResize="0"/>
          <p:nvPr/>
        </p:nvPicPr>
        <p:blipFill>
          <a:blip r:embed="rId20">
            <a:alphaModFix/>
          </a:blip>
          <a:stretch>
            <a:fillRect/>
          </a:stretch>
        </p:blipFill>
        <p:spPr>
          <a:xfrm flipH="1">
            <a:off x="457760" y="3670845"/>
            <a:ext cx="964551" cy="1003757"/>
          </a:xfrm>
          <a:prstGeom prst="rect">
            <a:avLst/>
          </a:prstGeom>
          <a:noFill/>
          <a:ln>
            <a:noFill/>
          </a:ln>
        </p:spPr>
      </p:pic>
      <p:sp>
        <p:nvSpPr>
          <p:cNvPr id="129" name="Google Shape;129;p16"/>
          <p:cNvSpPr txBox="1"/>
          <p:nvPr/>
        </p:nvSpPr>
        <p:spPr>
          <a:xfrm>
            <a:off x="6087525" y="104125"/>
            <a:ext cx="1770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Black Lives Matter</a:t>
            </a:r>
            <a:endParaRPr/>
          </a:p>
          <a:p>
            <a:pPr marL="0" lvl="0" indent="0" algn="ctr" rtl="0">
              <a:spcBef>
                <a:spcPts val="0"/>
              </a:spcBef>
              <a:spcAft>
                <a:spcPts val="0"/>
              </a:spcAft>
              <a:buNone/>
            </a:pPr>
            <a:r>
              <a:rPr lang="en-GB"/>
              <a:t>&amp; Black History.</a:t>
            </a:r>
            <a:endParaRPr/>
          </a:p>
        </p:txBody>
      </p:sp>
      <p:pic>
        <p:nvPicPr>
          <p:cNvPr id="130" name="Google Shape;130;p16">
            <a:hlinkClick r:id="rId21"/>
          </p:cNvPr>
          <p:cNvPicPr preferRelativeResize="0"/>
          <p:nvPr/>
        </p:nvPicPr>
        <p:blipFill>
          <a:blip r:embed="rId22">
            <a:alphaModFix/>
          </a:blip>
          <a:stretch>
            <a:fillRect/>
          </a:stretch>
        </p:blipFill>
        <p:spPr>
          <a:xfrm>
            <a:off x="5523597" y="1117038"/>
            <a:ext cx="995350" cy="933570"/>
          </a:xfrm>
          <a:prstGeom prst="rect">
            <a:avLst/>
          </a:prstGeom>
          <a:noFill/>
          <a:ln>
            <a:noFill/>
          </a:ln>
        </p:spPr>
      </p:pic>
      <p:pic>
        <p:nvPicPr>
          <p:cNvPr id="131" name="Google Shape;131;p16">
            <a:hlinkClick r:id="rId23"/>
          </p:cNvPr>
          <p:cNvPicPr preferRelativeResize="0"/>
          <p:nvPr/>
        </p:nvPicPr>
        <p:blipFill>
          <a:blip r:embed="rId24">
            <a:alphaModFix/>
          </a:blip>
          <a:stretch>
            <a:fillRect/>
          </a:stretch>
        </p:blipFill>
        <p:spPr>
          <a:xfrm>
            <a:off x="6631995" y="1154338"/>
            <a:ext cx="681050" cy="858982"/>
          </a:xfrm>
          <a:prstGeom prst="rect">
            <a:avLst/>
          </a:prstGeom>
          <a:noFill/>
          <a:ln>
            <a:noFill/>
          </a:ln>
        </p:spPr>
      </p:pic>
      <p:pic>
        <p:nvPicPr>
          <p:cNvPr id="132" name="Google Shape;132;p16">
            <a:hlinkClick r:id="rId25"/>
          </p:cNvPr>
          <p:cNvPicPr preferRelativeResize="0"/>
          <p:nvPr/>
        </p:nvPicPr>
        <p:blipFill>
          <a:blip r:embed="rId26">
            <a:alphaModFix/>
          </a:blip>
          <a:stretch>
            <a:fillRect/>
          </a:stretch>
        </p:blipFill>
        <p:spPr>
          <a:xfrm>
            <a:off x="7426099" y="1087296"/>
            <a:ext cx="814550" cy="963304"/>
          </a:xfrm>
          <a:prstGeom prst="rect">
            <a:avLst/>
          </a:prstGeom>
          <a:noFill/>
          <a:ln>
            <a:noFill/>
          </a:ln>
        </p:spPr>
      </p:pic>
      <p:pic>
        <p:nvPicPr>
          <p:cNvPr id="133" name="Google Shape;133;p16"/>
          <p:cNvPicPr preferRelativeResize="0"/>
          <p:nvPr/>
        </p:nvPicPr>
        <p:blipFill>
          <a:blip r:embed="rId27">
            <a:alphaModFix/>
          </a:blip>
          <a:stretch>
            <a:fillRect/>
          </a:stretch>
        </p:blipFill>
        <p:spPr>
          <a:xfrm>
            <a:off x="2653800" y="1395478"/>
            <a:ext cx="914400" cy="890450"/>
          </a:xfrm>
          <a:prstGeom prst="rect">
            <a:avLst/>
          </a:prstGeom>
          <a:noFill/>
          <a:ln>
            <a:noFill/>
          </a:ln>
        </p:spPr>
      </p:pic>
      <p:pic>
        <p:nvPicPr>
          <p:cNvPr id="134" name="Google Shape;134;p16">
            <a:hlinkClick r:id="rId28"/>
          </p:cNvPr>
          <p:cNvPicPr preferRelativeResize="0"/>
          <p:nvPr/>
        </p:nvPicPr>
        <p:blipFill>
          <a:blip r:embed="rId29">
            <a:alphaModFix/>
          </a:blip>
          <a:stretch>
            <a:fillRect/>
          </a:stretch>
        </p:blipFill>
        <p:spPr>
          <a:xfrm>
            <a:off x="5602833" y="2488650"/>
            <a:ext cx="712538" cy="834503"/>
          </a:xfrm>
          <a:prstGeom prst="rect">
            <a:avLst/>
          </a:prstGeom>
          <a:noFill/>
          <a:ln>
            <a:noFill/>
          </a:ln>
        </p:spPr>
      </p:pic>
      <p:pic>
        <p:nvPicPr>
          <p:cNvPr id="135" name="Google Shape;135;p16">
            <a:hlinkClick r:id="rId30"/>
          </p:cNvPr>
          <p:cNvPicPr preferRelativeResize="0"/>
          <p:nvPr/>
        </p:nvPicPr>
        <p:blipFill>
          <a:blip r:embed="rId31">
            <a:alphaModFix/>
          </a:blip>
          <a:stretch>
            <a:fillRect/>
          </a:stretch>
        </p:blipFill>
        <p:spPr>
          <a:xfrm>
            <a:off x="6398650" y="2447922"/>
            <a:ext cx="914400" cy="921434"/>
          </a:xfrm>
          <a:prstGeom prst="rect">
            <a:avLst/>
          </a:prstGeom>
          <a:noFill/>
          <a:ln>
            <a:noFill/>
          </a:ln>
        </p:spPr>
      </p:pic>
      <p:pic>
        <p:nvPicPr>
          <p:cNvPr id="136" name="Google Shape;136;p16">
            <a:hlinkClick r:id="rId32"/>
          </p:cNvPr>
          <p:cNvPicPr preferRelativeResize="0"/>
          <p:nvPr/>
        </p:nvPicPr>
        <p:blipFill>
          <a:blip r:embed="rId33">
            <a:alphaModFix/>
          </a:blip>
          <a:stretch>
            <a:fillRect/>
          </a:stretch>
        </p:blipFill>
        <p:spPr>
          <a:xfrm>
            <a:off x="7356473" y="2289988"/>
            <a:ext cx="884175" cy="1070744"/>
          </a:xfrm>
          <a:prstGeom prst="rect">
            <a:avLst/>
          </a:prstGeom>
          <a:noFill/>
          <a:ln>
            <a:noFill/>
          </a:ln>
        </p:spPr>
      </p:pic>
      <p:pic>
        <p:nvPicPr>
          <p:cNvPr id="137" name="Google Shape;137;p16">
            <a:hlinkClick r:id="rId34"/>
          </p:cNvPr>
          <p:cNvPicPr preferRelativeResize="0"/>
          <p:nvPr/>
        </p:nvPicPr>
        <p:blipFill>
          <a:blip r:embed="rId35">
            <a:alphaModFix/>
          </a:blip>
          <a:stretch>
            <a:fillRect/>
          </a:stretch>
        </p:blipFill>
        <p:spPr>
          <a:xfrm>
            <a:off x="5501900" y="3766675"/>
            <a:ext cx="849375" cy="852525"/>
          </a:xfrm>
          <a:prstGeom prst="rect">
            <a:avLst/>
          </a:prstGeom>
          <a:noFill/>
          <a:ln>
            <a:noFill/>
          </a:ln>
        </p:spPr>
      </p:pic>
      <p:pic>
        <p:nvPicPr>
          <p:cNvPr id="138" name="Google Shape;138;p16">
            <a:hlinkClick r:id="rId36"/>
          </p:cNvPr>
          <p:cNvPicPr preferRelativeResize="0"/>
          <p:nvPr/>
        </p:nvPicPr>
        <p:blipFill>
          <a:blip r:embed="rId37">
            <a:alphaModFix/>
          </a:blip>
          <a:stretch>
            <a:fillRect/>
          </a:stretch>
        </p:blipFill>
        <p:spPr>
          <a:xfrm>
            <a:off x="6398650" y="3723950"/>
            <a:ext cx="630325" cy="897550"/>
          </a:xfrm>
          <a:prstGeom prst="rect">
            <a:avLst/>
          </a:prstGeom>
          <a:noFill/>
          <a:ln>
            <a:noFill/>
          </a:ln>
        </p:spPr>
      </p:pic>
      <p:pic>
        <p:nvPicPr>
          <p:cNvPr id="139" name="Google Shape;139;p16">
            <a:hlinkClick r:id="rId38"/>
          </p:cNvPr>
          <p:cNvPicPr preferRelativeResize="0"/>
          <p:nvPr/>
        </p:nvPicPr>
        <p:blipFill>
          <a:blip r:embed="rId39">
            <a:alphaModFix/>
          </a:blip>
          <a:stretch>
            <a:fillRect/>
          </a:stretch>
        </p:blipFill>
        <p:spPr>
          <a:xfrm>
            <a:off x="7076350" y="3803950"/>
            <a:ext cx="630325" cy="838331"/>
          </a:xfrm>
          <a:prstGeom prst="rect">
            <a:avLst/>
          </a:prstGeom>
          <a:noFill/>
          <a:ln>
            <a:noFill/>
          </a:ln>
        </p:spPr>
      </p:pic>
      <p:pic>
        <p:nvPicPr>
          <p:cNvPr id="140" name="Google Shape;140;p16">
            <a:hlinkClick r:id="rId40"/>
          </p:cNvPr>
          <p:cNvPicPr preferRelativeResize="0"/>
          <p:nvPr/>
        </p:nvPicPr>
        <p:blipFill>
          <a:blip r:embed="rId41">
            <a:alphaModFix/>
          </a:blip>
          <a:stretch>
            <a:fillRect/>
          </a:stretch>
        </p:blipFill>
        <p:spPr>
          <a:xfrm>
            <a:off x="7754050" y="3786725"/>
            <a:ext cx="630325" cy="872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sp>
        <p:nvSpPr>
          <p:cNvPr id="145" name="Google Shape;145;p17"/>
          <p:cNvSpPr/>
          <p:nvPr/>
        </p:nvSpPr>
        <p:spPr>
          <a:xfrm>
            <a:off x="6950" y="-34700"/>
            <a:ext cx="9144000" cy="3658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 name="Google Shape;146;p17"/>
          <p:cNvPicPr preferRelativeResize="0"/>
          <p:nvPr/>
        </p:nvPicPr>
        <p:blipFill>
          <a:blip r:embed="rId4">
            <a:alphaModFix/>
          </a:blip>
          <a:stretch>
            <a:fillRect/>
          </a:stretch>
        </p:blipFill>
        <p:spPr>
          <a:xfrm>
            <a:off x="847538" y="0"/>
            <a:ext cx="2126026" cy="798249"/>
          </a:xfrm>
          <a:prstGeom prst="rect">
            <a:avLst/>
          </a:prstGeom>
          <a:noFill/>
          <a:ln>
            <a:noFill/>
          </a:ln>
        </p:spPr>
      </p:pic>
      <p:pic>
        <p:nvPicPr>
          <p:cNvPr id="147" name="Google Shape;147;p17"/>
          <p:cNvPicPr preferRelativeResize="0"/>
          <p:nvPr/>
        </p:nvPicPr>
        <p:blipFill>
          <a:blip r:embed="rId5">
            <a:alphaModFix/>
          </a:blip>
          <a:stretch>
            <a:fillRect/>
          </a:stretch>
        </p:blipFill>
        <p:spPr>
          <a:xfrm>
            <a:off x="-185675" y="826000"/>
            <a:ext cx="4286349" cy="4317500"/>
          </a:xfrm>
          <a:prstGeom prst="rect">
            <a:avLst/>
          </a:prstGeom>
          <a:noFill/>
          <a:ln>
            <a:noFill/>
          </a:ln>
        </p:spPr>
      </p:pic>
      <p:pic>
        <p:nvPicPr>
          <p:cNvPr id="148" name="Google Shape;148;p17"/>
          <p:cNvPicPr preferRelativeResize="0"/>
          <p:nvPr/>
        </p:nvPicPr>
        <p:blipFill>
          <a:blip r:embed="rId5">
            <a:alphaModFix/>
          </a:blip>
          <a:stretch>
            <a:fillRect/>
          </a:stretch>
        </p:blipFill>
        <p:spPr>
          <a:xfrm>
            <a:off x="4816300" y="805175"/>
            <a:ext cx="4327700" cy="4359150"/>
          </a:xfrm>
          <a:prstGeom prst="rect">
            <a:avLst/>
          </a:prstGeom>
          <a:noFill/>
          <a:ln>
            <a:noFill/>
          </a:ln>
        </p:spPr>
      </p:pic>
      <p:pic>
        <p:nvPicPr>
          <p:cNvPr id="149" name="Google Shape;149;p17"/>
          <p:cNvPicPr preferRelativeResize="0"/>
          <p:nvPr/>
        </p:nvPicPr>
        <p:blipFill>
          <a:blip r:embed="rId4">
            <a:alphaModFix/>
          </a:blip>
          <a:stretch>
            <a:fillRect/>
          </a:stretch>
        </p:blipFill>
        <p:spPr>
          <a:xfrm>
            <a:off x="5720013" y="0"/>
            <a:ext cx="2126026" cy="798249"/>
          </a:xfrm>
          <a:prstGeom prst="rect">
            <a:avLst/>
          </a:prstGeom>
          <a:noFill/>
          <a:ln>
            <a:noFill/>
          </a:ln>
        </p:spPr>
      </p:pic>
      <p:sp>
        <p:nvSpPr>
          <p:cNvPr id="150" name="Google Shape;150;p17"/>
          <p:cNvSpPr txBox="1"/>
          <p:nvPr/>
        </p:nvSpPr>
        <p:spPr>
          <a:xfrm>
            <a:off x="1034250" y="91325"/>
            <a:ext cx="18465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We Can Be So Much.</a:t>
            </a:r>
            <a:endParaRPr/>
          </a:p>
        </p:txBody>
      </p:sp>
      <p:pic>
        <p:nvPicPr>
          <p:cNvPr id="151" name="Google Shape;151;p17">
            <a:hlinkClick r:id="rId6"/>
          </p:cNvPr>
          <p:cNvPicPr preferRelativeResize="0"/>
          <p:nvPr/>
        </p:nvPicPr>
        <p:blipFill>
          <a:blip r:embed="rId7">
            <a:alphaModFix/>
          </a:blip>
          <a:stretch>
            <a:fillRect/>
          </a:stretch>
        </p:blipFill>
        <p:spPr>
          <a:xfrm>
            <a:off x="569425" y="1056325"/>
            <a:ext cx="874375" cy="1026050"/>
          </a:xfrm>
          <a:prstGeom prst="rect">
            <a:avLst/>
          </a:prstGeom>
          <a:noFill/>
          <a:ln>
            <a:noFill/>
          </a:ln>
        </p:spPr>
      </p:pic>
      <p:pic>
        <p:nvPicPr>
          <p:cNvPr id="152" name="Google Shape;152;p17">
            <a:hlinkClick r:id="rId8"/>
          </p:cNvPr>
          <p:cNvPicPr preferRelativeResize="0"/>
          <p:nvPr/>
        </p:nvPicPr>
        <p:blipFill>
          <a:blip r:embed="rId9">
            <a:alphaModFix/>
          </a:blip>
          <a:stretch>
            <a:fillRect/>
          </a:stretch>
        </p:blipFill>
        <p:spPr>
          <a:xfrm>
            <a:off x="1457911" y="1076300"/>
            <a:ext cx="905300" cy="986100"/>
          </a:xfrm>
          <a:prstGeom prst="rect">
            <a:avLst/>
          </a:prstGeom>
          <a:noFill/>
          <a:ln>
            <a:noFill/>
          </a:ln>
        </p:spPr>
      </p:pic>
      <p:pic>
        <p:nvPicPr>
          <p:cNvPr id="153" name="Google Shape;153;p17">
            <a:hlinkClick r:id="rId10"/>
          </p:cNvPr>
          <p:cNvPicPr preferRelativeResize="0"/>
          <p:nvPr/>
        </p:nvPicPr>
        <p:blipFill>
          <a:blip r:embed="rId11">
            <a:alphaModFix/>
          </a:blip>
          <a:stretch>
            <a:fillRect/>
          </a:stretch>
        </p:blipFill>
        <p:spPr>
          <a:xfrm>
            <a:off x="2453575" y="1056326"/>
            <a:ext cx="874375" cy="1026050"/>
          </a:xfrm>
          <a:prstGeom prst="rect">
            <a:avLst/>
          </a:prstGeom>
          <a:noFill/>
          <a:ln>
            <a:noFill/>
          </a:ln>
        </p:spPr>
      </p:pic>
      <p:pic>
        <p:nvPicPr>
          <p:cNvPr id="154" name="Google Shape;154;p17">
            <a:hlinkClick r:id="rId12"/>
          </p:cNvPr>
          <p:cNvPicPr preferRelativeResize="0"/>
          <p:nvPr/>
        </p:nvPicPr>
        <p:blipFill>
          <a:blip r:embed="rId13">
            <a:alphaModFix/>
          </a:blip>
          <a:stretch>
            <a:fillRect/>
          </a:stretch>
        </p:blipFill>
        <p:spPr>
          <a:xfrm>
            <a:off x="569422" y="2415747"/>
            <a:ext cx="756100" cy="957725"/>
          </a:xfrm>
          <a:prstGeom prst="rect">
            <a:avLst/>
          </a:prstGeom>
          <a:noFill/>
          <a:ln>
            <a:noFill/>
          </a:ln>
        </p:spPr>
      </p:pic>
      <p:pic>
        <p:nvPicPr>
          <p:cNvPr id="155" name="Google Shape;155;p17">
            <a:hlinkClick r:id="rId14"/>
          </p:cNvPr>
          <p:cNvPicPr preferRelativeResize="0"/>
          <p:nvPr/>
        </p:nvPicPr>
        <p:blipFill>
          <a:blip r:embed="rId15">
            <a:alphaModFix/>
          </a:blip>
          <a:stretch>
            <a:fillRect/>
          </a:stretch>
        </p:blipFill>
        <p:spPr>
          <a:xfrm>
            <a:off x="1365572" y="2459500"/>
            <a:ext cx="724150" cy="913976"/>
          </a:xfrm>
          <a:prstGeom prst="rect">
            <a:avLst/>
          </a:prstGeom>
          <a:noFill/>
          <a:ln>
            <a:noFill/>
          </a:ln>
        </p:spPr>
      </p:pic>
      <p:pic>
        <p:nvPicPr>
          <p:cNvPr id="156" name="Google Shape;156;p17">
            <a:hlinkClick r:id="rId16"/>
          </p:cNvPr>
          <p:cNvPicPr preferRelativeResize="0"/>
          <p:nvPr/>
        </p:nvPicPr>
        <p:blipFill>
          <a:blip r:embed="rId17">
            <a:alphaModFix/>
          </a:blip>
          <a:stretch>
            <a:fillRect/>
          </a:stretch>
        </p:blipFill>
        <p:spPr>
          <a:xfrm>
            <a:off x="2089725" y="2410125"/>
            <a:ext cx="679850" cy="969000"/>
          </a:xfrm>
          <a:prstGeom prst="rect">
            <a:avLst/>
          </a:prstGeom>
          <a:noFill/>
          <a:ln>
            <a:noFill/>
          </a:ln>
        </p:spPr>
      </p:pic>
      <p:pic>
        <p:nvPicPr>
          <p:cNvPr id="157" name="Google Shape;157;p17">
            <a:hlinkClick r:id="rId18"/>
          </p:cNvPr>
          <p:cNvPicPr preferRelativeResize="0"/>
          <p:nvPr/>
        </p:nvPicPr>
        <p:blipFill>
          <a:blip r:embed="rId19">
            <a:alphaModFix/>
          </a:blip>
          <a:stretch>
            <a:fillRect/>
          </a:stretch>
        </p:blipFill>
        <p:spPr>
          <a:xfrm>
            <a:off x="2820850" y="2444688"/>
            <a:ext cx="622025" cy="943575"/>
          </a:xfrm>
          <a:prstGeom prst="rect">
            <a:avLst/>
          </a:prstGeom>
          <a:noFill/>
          <a:ln>
            <a:noFill/>
          </a:ln>
        </p:spPr>
      </p:pic>
      <p:pic>
        <p:nvPicPr>
          <p:cNvPr id="158" name="Google Shape;158;p17">
            <a:hlinkClick r:id="rId20"/>
          </p:cNvPr>
          <p:cNvPicPr preferRelativeResize="0"/>
          <p:nvPr/>
        </p:nvPicPr>
        <p:blipFill>
          <a:blip r:embed="rId21">
            <a:alphaModFix/>
          </a:blip>
          <a:stretch>
            <a:fillRect/>
          </a:stretch>
        </p:blipFill>
        <p:spPr>
          <a:xfrm>
            <a:off x="460285" y="3588950"/>
            <a:ext cx="905300" cy="1030423"/>
          </a:xfrm>
          <a:prstGeom prst="rect">
            <a:avLst/>
          </a:prstGeom>
          <a:noFill/>
          <a:ln>
            <a:noFill/>
          </a:ln>
        </p:spPr>
      </p:pic>
      <p:pic>
        <p:nvPicPr>
          <p:cNvPr id="159" name="Google Shape;159;p17">
            <a:hlinkClick r:id="rId22"/>
          </p:cNvPr>
          <p:cNvPicPr preferRelativeResize="0"/>
          <p:nvPr/>
        </p:nvPicPr>
        <p:blipFill>
          <a:blip r:embed="rId23">
            <a:alphaModFix/>
          </a:blip>
          <a:stretch>
            <a:fillRect/>
          </a:stretch>
        </p:blipFill>
        <p:spPr>
          <a:xfrm>
            <a:off x="1365575" y="3750601"/>
            <a:ext cx="585075" cy="868775"/>
          </a:xfrm>
          <a:prstGeom prst="rect">
            <a:avLst/>
          </a:prstGeom>
          <a:noFill/>
          <a:ln>
            <a:noFill/>
          </a:ln>
        </p:spPr>
      </p:pic>
      <p:pic>
        <p:nvPicPr>
          <p:cNvPr id="160" name="Google Shape;160;p17">
            <a:hlinkClick r:id="rId24"/>
          </p:cNvPr>
          <p:cNvPicPr preferRelativeResize="0"/>
          <p:nvPr/>
        </p:nvPicPr>
        <p:blipFill>
          <a:blip r:embed="rId25">
            <a:alphaModFix/>
          </a:blip>
          <a:stretch>
            <a:fillRect/>
          </a:stretch>
        </p:blipFill>
        <p:spPr>
          <a:xfrm>
            <a:off x="1999175" y="3706875"/>
            <a:ext cx="679850" cy="874200"/>
          </a:xfrm>
          <a:prstGeom prst="rect">
            <a:avLst/>
          </a:prstGeom>
          <a:noFill/>
          <a:ln>
            <a:noFill/>
          </a:ln>
        </p:spPr>
      </p:pic>
      <p:pic>
        <p:nvPicPr>
          <p:cNvPr id="161" name="Google Shape;161;p17">
            <a:hlinkClick r:id="rId26"/>
          </p:cNvPr>
          <p:cNvPicPr preferRelativeResize="0"/>
          <p:nvPr/>
        </p:nvPicPr>
        <p:blipFill>
          <a:blip r:embed="rId27">
            <a:alphaModFix/>
          </a:blip>
          <a:stretch>
            <a:fillRect/>
          </a:stretch>
        </p:blipFill>
        <p:spPr>
          <a:xfrm>
            <a:off x="2776258" y="3750600"/>
            <a:ext cx="585075" cy="820311"/>
          </a:xfrm>
          <a:prstGeom prst="rect">
            <a:avLst/>
          </a:prstGeom>
          <a:noFill/>
          <a:ln>
            <a:noFill/>
          </a:ln>
        </p:spPr>
      </p:pic>
      <p:sp>
        <p:nvSpPr>
          <p:cNvPr id="162" name="Google Shape;162;p17"/>
          <p:cNvSpPr txBox="1"/>
          <p:nvPr/>
        </p:nvSpPr>
        <p:spPr>
          <a:xfrm>
            <a:off x="5872325" y="131900"/>
            <a:ext cx="190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Feelings &amp; Emotions</a:t>
            </a:r>
            <a:endParaRPr/>
          </a:p>
        </p:txBody>
      </p:sp>
      <p:pic>
        <p:nvPicPr>
          <p:cNvPr id="163" name="Google Shape;163;p17">
            <a:hlinkClick r:id="rId28"/>
          </p:cNvPr>
          <p:cNvPicPr preferRelativeResize="0"/>
          <p:nvPr/>
        </p:nvPicPr>
        <p:blipFill>
          <a:blip r:embed="rId29">
            <a:alphaModFix/>
          </a:blip>
          <a:stretch>
            <a:fillRect/>
          </a:stretch>
        </p:blipFill>
        <p:spPr>
          <a:xfrm>
            <a:off x="5496900" y="1268919"/>
            <a:ext cx="905300" cy="793469"/>
          </a:xfrm>
          <a:prstGeom prst="rect">
            <a:avLst/>
          </a:prstGeom>
          <a:noFill/>
          <a:ln>
            <a:noFill/>
          </a:ln>
        </p:spPr>
      </p:pic>
      <p:pic>
        <p:nvPicPr>
          <p:cNvPr id="164" name="Google Shape;164;p17">
            <a:hlinkClick r:id="rId30"/>
          </p:cNvPr>
          <p:cNvPicPr preferRelativeResize="0"/>
          <p:nvPr/>
        </p:nvPicPr>
        <p:blipFill>
          <a:blip r:embed="rId31">
            <a:alphaModFix/>
          </a:blip>
          <a:stretch>
            <a:fillRect/>
          </a:stretch>
        </p:blipFill>
        <p:spPr>
          <a:xfrm>
            <a:off x="6420962" y="1166120"/>
            <a:ext cx="724150" cy="896284"/>
          </a:xfrm>
          <a:prstGeom prst="rect">
            <a:avLst/>
          </a:prstGeom>
          <a:noFill/>
          <a:ln>
            <a:noFill/>
          </a:ln>
        </p:spPr>
      </p:pic>
      <p:pic>
        <p:nvPicPr>
          <p:cNvPr id="165" name="Google Shape;165;p17">
            <a:hlinkClick r:id="rId32"/>
          </p:cNvPr>
          <p:cNvPicPr preferRelativeResize="0"/>
          <p:nvPr/>
        </p:nvPicPr>
        <p:blipFill>
          <a:blip r:embed="rId33">
            <a:alphaModFix/>
          </a:blip>
          <a:stretch>
            <a:fillRect/>
          </a:stretch>
        </p:blipFill>
        <p:spPr>
          <a:xfrm>
            <a:off x="7163869" y="1272238"/>
            <a:ext cx="622025" cy="786835"/>
          </a:xfrm>
          <a:prstGeom prst="rect">
            <a:avLst/>
          </a:prstGeom>
          <a:noFill/>
          <a:ln>
            <a:noFill/>
          </a:ln>
        </p:spPr>
      </p:pic>
      <p:pic>
        <p:nvPicPr>
          <p:cNvPr id="166" name="Google Shape;166;p17">
            <a:hlinkClick r:id="rId34"/>
          </p:cNvPr>
          <p:cNvPicPr preferRelativeResize="0"/>
          <p:nvPr/>
        </p:nvPicPr>
        <p:blipFill>
          <a:blip r:embed="rId35">
            <a:alphaModFix/>
          </a:blip>
          <a:stretch>
            <a:fillRect/>
          </a:stretch>
        </p:blipFill>
        <p:spPr>
          <a:xfrm>
            <a:off x="7798425" y="1268852"/>
            <a:ext cx="622025" cy="793623"/>
          </a:xfrm>
          <a:prstGeom prst="rect">
            <a:avLst/>
          </a:prstGeom>
          <a:noFill/>
          <a:ln>
            <a:noFill/>
          </a:ln>
        </p:spPr>
      </p:pic>
      <p:pic>
        <p:nvPicPr>
          <p:cNvPr id="167" name="Google Shape;167;p17">
            <a:hlinkClick r:id="rId36"/>
          </p:cNvPr>
          <p:cNvPicPr preferRelativeResize="0"/>
          <p:nvPr/>
        </p:nvPicPr>
        <p:blipFill>
          <a:blip r:embed="rId37">
            <a:alphaModFix/>
          </a:blip>
          <a:stretch>
            <a:fillRect/>
          </a:stretch>
        </p:blipFill>
        <p:spPr>
          <a:xfrm>
            <a:off x="5496899" y="2533074"/>
            <a:ext cx="679850" cy="816958"/>
          </a:xfrm>
          <a:prstGeom prst="rect">
            <a:avLst/>
          </a:prstGeom>
          <a:noFill/>
          <a:ln>
            <a:noFill/>
          </a:ln>
        </p:spPr>
      </p:pic>
      <p:pic>
        <p:nvPicPr>
          <p:cNvPr id="168" name="Google Shape;168;p17">
            <a:hlinkClick r:id="rId38"/>
          </p:cNvPr>
          <p:cNvPicPr preferRelativeResize="0"/>
          <p:nvPr/>
        </p:nvPicPr>
        <p:blipFill>
          <a:blip r:embed="rId39">
            <a:alphaModFix/>
          </a:blip>
          <a:stretch>
            <a:fillRect/>
          </a:stretch>
        </p:blipFill>
        <p:spPr>
          <a:xfrm>
            <a:off x="6237921" y="2461488"/>
            <a:ext cx="724150" cy="909994"/>
          </a:xfrm>
          <a:prstGeom prst="rect">
            <a:avLst/>
          </a:prstGeom>
          <a:noFill/>
          <a:ln>
            <a:noFill/>
          </a:ln>
        </p:spPr>
      </p:pic>
      <p:pic>
        <p:nvPicPr>
          <p:cNvPr id="169" name="Google Shape;169;p17">
            <a:hlinkClick r:id="rId40"/>
          </p:cNvPr>
          <p:cNvPicPr preferRelativeResize="0"/>
          <p:nvPr/>
        </p:nvPicPr>
        <p:blipFill>
          <a:blip r:embed="rId41">
            <a:alphaModFix/>
          </a:blip>
          <a:stretch>
            <a:fillRect/>
          </a:stretch>
        </p:blipFill>
        <p:spPr>
          <a:xfrm>
            <a:off x="6962070" y="2600907"/>
            <a:ext cx="724125" cy="767682"/>
          </a:xfrm>
          <a:prstGeom prst="rect">
            <a:avLst/>
          </a:prstGeom>
          <a:noFill/>
          <a:ln>
            <a:noFill/>
          </a:ln>
        </p:spPr>
      </p:pic>
      <p:pic>
        <p:nvPicPr>
          <p:cNvPr id="170" name="Google Shape;170;p17">
            <a:hlinkClick r:id="rId42"/>
          </p:cNvPr>
          <p:cNvPicPr preferRelativeResize="0"/>
          <p:nvPr/>
        </p:nvPicPr>
        <p:blipFill>
          <a:blip r:embed="rId43">
            <a:alphaModFix/>
          </a:blip>
          <a:stretch>
            <a:fillRect/>
          </a:stretch>
        </p:blipFill>
        <p:spPr>
          <a:xfrm>
            <a:off x="7708125" y="2392300"/>
            <a:ext cx="756100" cy="957725"/>
          </a:xfrm>
          <a:prstGeom prst="rect">
            <a:avLst/>
          </a:prstGeom>
          <a:noFill/>
          <a:ln>
            <a:noFill/>
          </a:ln>
        </p:spPr>
      </p:pic>
      <p:pic>
        <p:nvPicPr>
          <p:cNvPr id="171" name="Google Shape;171;p17">
            <a:hlinkClick r:id="rId44"/>
          </p:cNvPr>
          <p:cNvPicPr preferRelativeResize="0"/>
          <p:nvPr/>
        </p:nvPicPr>
        <p:blipFill>
          <a:blip r:embed="rId45">
            <a:alphaModFix/>
          </a:blip>
          <a:stretch>
            <a:fillRect/>
          </a:stretch>
        </p:blipFill>
        <p:spPr>
          <a:xfrm>
            <a:off x="5547037" y="3820701"/>
            <a:ext cx="805027" cy="816950"/>
          </a:xfrm>
          <a:prstGeom prst="rect">
            <a:avLst/>
          </a:prstGeom>
          <a:noFill/>
          <a:ln>
            <a:noFill/>
          </a:ln>
        </p:spPr>
      </p:pic>
      <p:pic>
        <p:nvPicPr>
          <p:cNvPr id="172" name="Google Shape;172;p17">
            <a:hlinkClick r:id="rId46"/>
          </p:cNvPr>
          <p:cNvPicPr preferRelativeResize="0"/>
          <p:nvPr/>
        </p:nvPicPr>
        <p:blipFill>
          <a:blip r:embed="rId47">
            <a:alphaModFix/>
          </a:blip>
          <a:stretch>
            <a:fillRect/>
          </a:stretch>
        </p:blipFill>
        <p:spPr>
          <a:xfrm>
            <a:off x="6404988" y="3845388"/>
            <a:ext cx="756100" cy="767563"/>
          </a:xfrm>
          <a:prstGeom prst="rect">
            <a:avLst/>
          </a:prstGeom>
          <a:noFill/>
          <a:ln>
            <a:noFill/>
          </a:ln>
        </p:spPr>
      </p:pic>
      <p:pic>
        <p:nvPicPr>
          <p:cNvPr id="173" name="Google Shape;173;p17">
            <a:hlinkClick r:id="rId48"/>
          </p:cNvPr>
          <p:cNvPicPr preferRelativeResize="0"/>
          <p:nvPr/>
        </p:nvPicPr>
        <p:blipFill>
          <a:blip r:embed="rId49">
            <a:alphaModFix/>
          </a:blip>
          <a:stretch>
            <a:fillRect/>
          </a:stretch>
        </p:blipFill>
        <p:spPr>
          <a:xfrm>
            <a:off x="7213999" y="3789025"/>
            <a:ext cx="585075" cy="791930"/>
          </a:xfrm>
          <a:prstGeom prst="rect">
            <a:avLst/>
          </a:prstGeom>
          <a:noFill/>
          <a:ln>
            <a:noFill/>
          </a:ln>
        </p:spPr>
      </p:pic>
      <p:pic>
        <p:nvPicPr>
          <p:cNvPr id="174" name="Google Shape;174;p17">
            <a:hlinkClick r:id="rId50"/>
          </p:cNvPr>
          <p:cNvPicPr preferRelativeResize="0"/>
          <p:nvPr/>
        </p:nvPicPr>
        <p:blipFill>
          <a:blip r:embed="rId51">
            <a:alphaModFix/>
          </a:blip>
          <a:stretch>
            <a:fillRect/>
          </a:stretch>
        </p:blipFill>
        <p:spPr>
          <a:xfrm>
            <a:off x="7852000" y="3853025"/>
            <a:ext cx="585075" cy="752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18"/>
          <p:cNvSpPr/>
          <p:nvPr/>
        </p:nvSpPr>
        <p:spPr>
          <a:xfrm>
            <a:off x="34725" y="-34700"/>
            <a:ext cx="9144000" cy="3658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 name="Google Shape;180;p18"/>
          <p:cNvPicPr preferRelativeResize="0"/>
          <p:nvPr/>
        </p:nvPicPr>
        <p:blipFill>
          <a:blip r:embed="rId4">
            <a:alphaModFix/>
          </a:blip>
          <a:stretch>
            <a:fillRect/>
          </a:stretch>
        </p:blipFill>
        <p:spPr>
          <a:xfrm>
            <a:off x="619125" y="-34700"/>
            <a:ext cx="2126026" cy="798249"/>
          </a:xfrm>
          <a:prstGeom prst="rect">
            <a:avLst/>
          </a:prstGeom>
          <a:noFill/>
          <a:ln>
            <a:noFill/>
          </a:ln>
        </p:spPr>
      </p:pic>
      <p:pic>
        <p:nvPicPr>
          <p:cNvPr id="181" name="Google Shape;181;p18"/>
          <p:cNvPicPr preferRelativeResize="0"/>
          <p:nvPr/>
        </p:nvPicPr>
        <p:blipFill>
          <a:blip r:embed="rId5">
            <a:alphaModFix/>
          </a:blip>
          <a:stretch>
            <a:fillRect/>
          </a:stretch>
        </p:blipFill>
        <p:spPr>
          <a:xfrm>
            <a:off x="-232625" y="826000"/>
            <a:ext cx="4286349" cy="4317500"/>
          </a:xfrm>
          <a:prstGeom prst="rect">
            <a:avLst/>
          </a:prstGeom>
          <a:noFill/>
          <a:ln>
            <a:noFill/>
          </a:ln>
        </p:spPr>
      </p:pic>
      <p:pic>
        <p:nvPicPr>
          <p:cNvPr id="182" name="Google Shape;182;p18"/>
          <p:cNvPicPr preferRelativeResize="0"/>
          <p:nvPr/>
        </p:nvPicPr>
        <p:blipFill>
          <a:blip r:embed="rId5">
            <a:alphaModFix/>
          </a:blip>
          <a:stretch>
            <a:fillRect/>
          </a:stretch>
        </p:blipFill>
        <p:spPr>
          <a:xfrm>
            <a:off x="4772025" y="805175"/>
            <a:ext cx="4327700" cy="4359150"/>
          </a:xfrm>
          <a:prstGeom prst="rect">
            <a:avLst/>
          </a:prstGeom>
          <a:noFill/>
          <a:ln>
            <a:noFill/>
          </a:ln>
        </p:spPr>
      </p:pic>
      <p:pic>
        <p:nvPicPr>
          <p:cNvPr id="183" name="Google Shape;183;p18"/>
          <p:cNvPicPr preferRelativeResize="0"/>
          <p:nvPr/>
        </p:nvPicPr>
        <p:blipFill>
          <a:blip r:embed="rId4">
            <a:alphaModFix/>
          </a:blip>
          <a:stretch>
            <a:fillRect/>
          </a:stretch>
        </p:blipFill>
        <p:spPr>
          <a:xfrm>
            <a:off x="5651275" y="0"/>
            <a:ext cx="2126026" cy="798249"/>
          </a:xfrm>
          <a:prstGeom prst="rect">
            <a:avLst/>
          </a:prstGeom>
          <a:noFill/>
          <a:ln>
            <a:noFill/>
          </a:ln>
        </p:spPr>
      </p:pic>
      <p:sp>
        <p:nvSpPr>
          <p:cNvPr id="184" name="Google Shape;184;p18"/>
          <p:cNvSpPr txBox="1"/>
          <p:nvPr/>
        </p:nvSpPr>
        <p:spPr>
          <a:xfrm>
            <a:off x="812125" y="56625"/>
            <a:ext cx="15618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Be Proud of Who You Are.</a:t>
            </a:r>
            <a:endParaRPr/>
          </a:p>
        </p:txBody>
      </p:sp>
      <p:pic>
        <p:nvPicPr>
          <p:cNvPr id="185" name="Google Shape;185;p18">
            <a:hlinkClick r:id="rId6"/>
          </p:cNvPr>
          <p:cNvPicPr preferRelativeResize="0"/>
          <p:nvPr/>
        </p:nvPicPr>
        <p:blipFill>
          <a:blip r:embed="rId7">
            <a:alphaModFix/>
          </a:blip>
          <a:stretch>
            <a:fillRect/>
          </a:stretch>
        </p:blipFill>
        <p:spPr>
          <a:xfrm>
            <a:off x="577825" y="1075900"/>
            <a:ext cx="877825" cy="1006500"/>
          </a:xfrm>
          <a:prstGeom prst="rect">
            <a:avLst/>
          </a:prstGeom>
          <a:noFill/>
          <a:ln>
            <a:noFill/>
          </a:ln>
        </p:spPr>
      </p:pic>
      <p:pic>
        <p:nvPicPr>
          <p:cNvPr id="186" name="Google Shape;186;p18">
            <a:hlinkClick r:id="rId8"/>
          </p:cNvPr>
          <p:cNvPicPr preferRelativeResize="0"/>
          <p:nvPr/>
        </p:nvPicPr>
        <p:blipFill>
          <a:blip r:embed="rId9">
            <a:alphaModFix/>
          </a:blip>
          <a:stretch>
            <a:fillRect/>
          </a:stretch>
        </p:blipFill>
        <p:spPr>
          <a:xfrm>
            <a:off x="1752729" y="1075901"/>
            <a:ext cx="992421" cy="1006500"/>
          </a:xfrm>
          <a:prstGeom prst="rect">
            <a:avLst/>
          </a:prstGeom>
          <a:noFill/>
          <a:ln>
            <a:noFill/>
          </a:ln>
        </p:spPr>
      </p:pic>
      <p:pic>
        <p:nvPicPr>
          <p:cNvPr id="187" name="Google Shape;187;p18">
            <a:hlinkClick r:id="rId10"/>
          </p:cNvPr>
          <p:cNvPicPr preferRelativeResize="0"/>
          <p:nvPr/>
        </p:nvPicPr>
        <p:blipFill>
          <a:blip r:embed="rId11">
            <a:alphaModFix/>
          </a:blip>
          <a:stretch>
            <a:fillRect/>
          </a:stretch>
        </p:blipFill>
        <p:spPr>
          <a:xfrm>
            <a:off x="515093" y="2352500"/>
            <a:ext cx="1105732" cy="1006500"/>
          </a:xfrm>
          <a:prstGeom prst="rect">
            <a:avLst/>
          </a:prstGeom>
          <a:noFill/>
          <a:ln>
            <a:noFill/>
          </a:ln>
        </p:spPr>
      </p:pic>
      <p:pic>
        <p:nvPicPr>
          <p:cNvPr id="188" name="Google Shape;188;p18"/>
          <p:cNvPicPr preferRelativeResize="0"/>
          <p:nvPr/>
        </p:nvPicPr>
        <p:blipFill>
          <a:blip r:embed="rId12">
            <a:alphaModFix/>
          </a:blip>
          <a:stretch>
            <a:fillRect/>
          </a:stretch>
        </p:blipFill>
        <p:spPr>
          <a:xfrm>
            <a:off x="2067350" y="2271873"/>
            <a:ext cx="793525" cy="1087129"/>
          </a:xfrm>
          <a:prstGeom prst="rect">
            <a:avLst/>
          </a:prstGeom>
          <a:noFill/>
          <a:ln>
            <a:noFill/>
          </a:ln>
        </p:spPr>
      </p:pic>
      <p:pic>
        <p:nvPicPr>
          <p:cNvPr id="189" name="Google Shape;189;p18">
            <a:hlinkClick r:id="rId13"/>
          </p:cNvPr>
          <p:cNvPicPr preferRelativeResize="0"/>
          <p:nvPr/>
        </p:nvPicPr>
        <p:blipFill>
          <a:blip r:embed="rId14">
            <a:alphaModFix/>
          </a:blip>
          <a:stretch>
            <a:fillRect/>
          </a:stretch>
        </p:blipFill>
        <p:spPr>
          <a:xfrm>
            <a:off x="545921" y="3761625"/>
            <a:ext cx="664950" cy="861250"/>
          </a:xfrm>
          <a:prstGeom prst="rect">
            <a:avLst/>
          </a:prstGeom>
          <a:noFill/>
          <a:ln>
            <a:noFill/>
          </a:ln>
        </p:spPr>
      </p:pic>
      <p:pic>
        <p:nvPicPr>
          <p:cNvPr id="190" name="Google Shape;190;p18">
            <a:hlinkClick r:id="rId15"/>
          </p:cNvPr>
          <p:cNvPicPr preferRelativeResize="0"/>
          <p:nvPr/>
        </p:nvPicPr>
        <p:blipFill>
          <a:blip r:embed="rId16">
            <a:alphaModFix/>
          </a:blip>
          <a:stretch>
            <a:fillRect/>
          </a:stretch>
        </p:blipFill>
        <p:spPr>
          <a:xfrm>
            <a:off x="1266200" y="3704000"/>
            <a:ext cx="723950" cy="918875"/>
          </a:xfrm>
          <a:prstGeom prst="rect">
            <a:avLst/>
          </a:prstGeom>
          <a:noFill/>
          <a:ln>
            <a:noFill/>
          </a:ln>
        </p:spPr>
      </p:pic>
      <p:pic>
        <p:nvPicPr>
          <p:cNvPr id="191" name="Google Shape;191;p18">
            <a:hlinkClick r:id="rId17"/>
          </p:cNvPr>
          <p:cNvPicPr preferRelativeResize="0"/>
          <p:nvPr/>
        </p:nvPicPr>
        <p:blipFill>
          <a:blip r:embed="rId18">
            <a:alphaModFix/>
          </a:blip>
          <a:stretch>
            <a:fillRect/>
          </a:stretch>
        </p:blipFill>
        <p:spPr>
          <a:xfrm>
            <a:off x="2244450" y="3608073"/>
            <a:ext cx="793525" cy="1014796"/>
          </a:xfrm>
          <a:prstGeom prst="rect">
            <a:avLst/>
          </a:prstGeom>
          <a:noFill/>
          <a:ln>
            <a:noFill/>
          </a:ln>
        </p:spPr>
      </p:pic>
      <p:sp>
        <p:nvSpPr>
          <p:cNvPr id="192" name="Google Shape;192;p18"/>
          <p:cNvSpPr txBox="1"/>
          <p:nvPr/>
        </p:nvSpPr>
        <p:spPr>
          <a:xfrm>
            <a:off x="5816800" y="124925"/>
            <a:ext cx="192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Celebrating Diversity.</a:t>
            </a:r>
            <a:endParaRPr/>
          </a:p>
        </p:txBody>
      </p:sp>
      <p:pic>
        <p:nvPicPr>
          <p:cNvPr id="193" name="Google Shape;193;p18">
            <a:hlinkClick r:id="rId19"/>
          </p:cNvPr>
          <p:cNvPicPr preferRelativeResize="0"/>
          <p:nvPr/>
        </p:nvPicPr>
        <p:blipFill>
          <a:blip r:embed="rId20">
            <a:alphaModFix/>
          </a:blip>
          <a:stretch>
            <a:fillRect/>
          </a:stretch>
        </p:blipFill>
        <p:spPr>
          <a:xfrm>
            <a:off x="5636400" y="1075900"/>
            <a:ext cx="793525" cy="1009935"/>
          </a:xfrm>
          <a:prstGeom prst="rect">
            <a:avLst/>
          </a:prstGeom>
          <a:noFill/>
          <a:ln>
            <a:noFill/>
          </a:ln>
        </p:spPr>
      </p:pic>
      <p:pic>
        <p:nvPicPr>
          <p:cNvPr id="194" name="Google Shape;194;p18">
            <a:hlinkClick r:id="rId21"/>
          </p:cNvPr>
          <p:cNvPicPr preferRelativeResize="0"/>
          <p:nvPr/>
        </p:nvPicPr>
        <p:blipFill>
          <a:blip r:embed="rId22">
            <a:alphaModFix/>
          </a:blip>
          <a:stretch>
            <a:fillRect/>
          </a:stretch>
        </p:blipFill>
        <p:spPr>
          <a:xfrm>
            <a:off x="6519725" y="1207500"/>
            <a:ext cx="1105725" cy="817809"/>
          </a:xfrm>
          <a:prstGeom prst="rect">
            <a:avLst/>
          </a:prstGeom>
          <a:noFill/>
          <a:ln>
            <a:noFill/>
          </a:ln>
        </p:spPr>
      </p:pic>
      <p:pic>
        <p:nvPicPr>
          <p:cNvPr id="195" name="Google Shape;195;p18">
            <a:hlinkClick r:id="rId23"/>
          </p:cNvPr>
          <p:cNvPicPr preferRelativeResize="0"/>
          <p:nvPr/>
        </p:nvPicPr>
        <p:blipFill>
          <a:blip r:embed="rId24">
            <a:alphaModFix/>
          </a:blip>
          <a:stretch>
            <a:fillRect/>
          </a:stretch>
        </p:blipFill>
        <p:spPr>
          <a:xfrm>
            <a:off x="5636399" y="2275173"/>
            <a:ext cx="992424" cy="1080539"/>
          </a:xfrm>
          <a:prstGeom prst="rect">
            <a:avLst/>
          </a:prstGeom>
          <a:noFill/>
          <a:ln>
            <a:noFill/>
          </a:ln>
        </p:spPr>
      </p:pic>
      <p:pic>
        <p:nvPicPr>
          <p:cNvPr id="196" name="Google Shape;196;p18">
            <a:hlinkClick r:id="rId25"/>
          </p:cNvPr>
          <p:cNvPicPr preferRelativeResize="0"/>
          <p:nvPr/>
        </p:nvPicPr>
        <p:blipFill>
          <a:blip r:embed="rId26">
            <a:alphaModFix/>
          </a:blip>
          <a:stretch>
            <a:fillRect/>
          </a:stretch>
        </p:blipFill>
        <p:spPr>
          <a:xfrm>
            <a:off x="6706360" y="2271875"/>
            <a:ext cx="1478490" cy="1087125"/>
          </a:xfrm>
          <a:prstGeom prst="rect">
            <a:avLst/>
          </a:prstGeom>
          <a:noFill/>
          <a:ln>
            <a:noFill/>
          </a:ln>
        </p:spPr>
      </p:pic>
      <p:pic>
        <p:nvPicPr>
          <p:cNvPr id="197" name="Google Shape;197;p18"/>
          <p:cNvPicPr preferRelativeResize="0"/>
          <p:nvPr/>
        </p:nvPicPr>
        <p:blipFill>
          <a:blip r:embed="rId27">
            <a:alphaModFix/>
          </a:blip>
          <a:stretch>
            <a:fillRect/>
          </a:stretch>
        </p:blipFill>
        <p:spPr>
          <a:xfrm>
            <a:off x="7407325" y="850100"/>
            <a:ext cx="1235725" cy="1235725"/>
          </a:xfrm>
          <a:prstGeom prst="rect">
            <a:avLst/>
          </a:prstGeom>
          <a:noFill/>
          <a:ln>
            <a:noFill/>
          </a:ln>
        </p:spPr>
      </p:pic>
      <p:pic>
        <p:nvPicPr>
          <p:cNvPr id="198" name="Google Shape;198;p18">
            <a:hlinkClick r:id="rId28"/>
          </p:cNvPr>
          <p:cNvPicPr preferRelativeResize="0"/>
          <p:nvPr/>
        </p:nvPicPr>
        <p:blipFill>
          <a:blip r:embed="rId29">
            <a:alphaModFix/>
          </a:blip>
          <a:stretch>
            <a:fillRect/>
          </a:stretch>
        </p:blipFill>
        <p:spPr>
          <a:xfrm>
            <a:off x="5618225" y="3605575"/>
            <a:ext cx="1028775" cy="968749"/>
          </a:xfrm>
          <a:prstGeom prst="rect">
            <a:avLst/>
          </a:prstGeom>
          <a:noFill/>
          <a:ln>
            <a:noFill/>
          </a:ln>
        </p:spPr>
      </p:pic>
      <p:pic>
        <p:nvPicPr>
          <p:cNvPr id="199" name="Google Shape;199;p18">
            <a:hlinkClick r:id="rId30"/>
          </p:cNvPr>
          <p:cNvPicPr preferRelativeResize="0"/>
          <p:nvPr/>
        </p:nvPicPr>
        <p:blipFill>
          <a:blip r:embed="rId31">
            <a:alphaModFix/>
          </a:blip>
          <a:stretch>
            <a:fillRect/>
          </a:stretch>
        </p:blipFill>
        <p:spPr>
          <a:xfrm>
            <a:off x="7083625" y="3665156"/>
            <a:ext cx="723950" cy="9006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19"/>
          <p:cNvSpPr/>
          <p:nvPr/>
        </p:nvSpPr>
        <p:spPr>
          <a:xfrm>
            <a:off x="6950" y="-34700"/>
            <a:ext cx="9144000" cy="3658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19"/>
          <p:cNvPicPr preferRelativeResize="0"/>
          <p:nvPr/>
        </p:nvPicPr>
        <p:blipFill>
          <a:blip r:embed="rId4">
            <a:alphaModFix/>
          </a:blip>
          <a:stretch>
            <a:fillRect/>
          </a:stretch>
        </p:blipFill>
        <p:spPr>
          <a:xfrm>
            <a:off x="3256800" y="27750"/>
            <a:ext cx="2126026" cy="798249"/>
          </a:xfrm>
          <a:prstGeom prst="rect">
            <a:avLst/>
          </a:prstGeom>
          <a:noFill/>
          <a:ln>
            <a:noFill/>
          </a:ln>
        </p:spPr>
      </p:pic>
      <p:pic>
        <p:nvPicPr>
          <p:cNvPr id="206" name="Google Shape;206;p19"/>
          <p:cNvPicPr preferRelativeResize="0"/>
          <p:nvPr/>
        </p:nvPicPr>
        <p:blipFill>
          <a:blip r:embed="rId5">
            <a:alphaModFix/>
          </a:blip>
          <a:stretch>
            <a:fillRect/>
          </a:stretch>
        </p:blipFill>
        <p:spPr>
          <a:xfrm>
            <a:off x="-232625" y="826000"/>
            <a:ext cx="4286349" cy="4317500"/>
          </a:xfrm>
          <a:prstGeom prst="rect">
            <a:avLst/>
          </a:prstGeom>
          <a:noFill/>
          <a:ln>
            <a:noFill/>
          </a:ln>
        </p:spPr>
      </p:pic>
      <p:pic>
        <p:nvPicPr>
          <p:cNvPr id="207" name="Google Shape;207;p19"/>
          <p:cNvPicPr preferRelativeResize="0"/>
          <p:nvPr/>
        </p:nvPicPr>
        <p:blipFill>
          <a:blip r:embed="rId5">
            <a:alphaModFix/>
          </a:blip>
          <a:stretch>
            <a:fillRect/>
          </a:stretch>
        </p:blipFill>
        <p:spPr>
          <a:xfrm>
            <a:off x="4772025" y="805175"/>
            <a:ext cx="4327700" cy="4359150"/>
          </a:xfrm>
          <a:prstGeom prst="rect">
            <a:avLst/>
          </a:prstGeom>
          <a:noFill/>
          <a:ln>
            <a:noFill/>
          </a:ln>
        </p:spPr>
      </p:pic>
      <p:pic>
        <p:nvPicPr>
          <p:cNvPr id="208" name="Google Shape;208;p19">
            <a:hlinkClick r:id="rId6"/>
          </p:cNvPr>
          <p:cNvPicPr preferRelativeResize="0"/>
          <p:nvPr/>
        </p:nvPicPr>
        <p:blipFill>
          <a:blip r:embed="rId7">
            <a:alphaModFix/>
          </a:blip>
          <a:stretch>
            <a:fillRect/>
          </a:stretch>
        </p:blipFill>
        <p:spPr>
          <a:xfrm>
            <a:off x="503525" y="1080650"/>
            <a:ext cx="954150" cy="980925"/>
          </a:xfrm>
          <a:prstGeom prst="rect">
            <a:avLst/>
          </a:prstGeom>
          <a:noFill/>
          <a:ln>
            <a:noFill/>
          </a:ln>
        </p:spPr>
      </p:pic>
      <p:sp>
        <p:nvSpPr>
          <p:cNvPr id="209" name="Google Shape;209;p19"/>
          <p:cNvSpPr txBox="1"/>
          <p:nvPr/>
        </p:nvSpPr>
        <p:spPr>
          <a:xfrm>
            <a:off x="3532013" y="90225"/>
            <a:ext cx="1575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Books suitable for Y3 and Y4.</a:t>
            </a:r>
            <a:endParaRPr/>
          </a:p>
        </p:txBody>
      </p:sp>
      <p:pic>
        <p:nvPicPr>
          <p:cNvPr id="210" name="Google Shape;210;p19">
            <a:hlinkClick r:id="rId8"/>
          </p:cNvPr>
          <p:cNvPicPr preferRelativeResize="0"/>
          <p:nvPr/>
        </p:nvPicPr>
        <p:blipFill>
          <a:blip r:embed="rId9">
            <a:alphaModFix/>
          </a:blip>
          <a:stretch>
            <a:fillRect/>
          </a:stretch>
        </p:blipFill>
        <p:spPr>
          <a:xfrm>
            <a:off x="1488527" y="1080649"/>
            <a:ext cx="741348" cy="980925"/>
          </a:xfrm>
          <a:prstGeom prst="rect">
            <a:avLst/>
          </a:prstGeom>
          <a:noFill/>
          <a:ln>
            <a:noFill/>
          </a:ln>
        </p:spPr>
      </p:pic>
      <p:pic>
        <p:nvPicPr>
          <p:cNvPr id="211" name="Google Shape;211;p19">
            <a:hlinkClick r:id="rId10"/>
          </p:cNvPr>
          <p:cNvPicPr preferRelativeResize="0"/>
          <p:nvPr/>
        </p:nvPicPr>
        <p:blipFill>
          <a:blip r:embed="rId11">
            <a:alphaModFix/>
          </a:blip>
          <a:stretch>
            <a:fillRect/>
          </a:stretch>
        </p:blipFill>
        <p:spPr>
          <a:xfrm>
            <a:off x="2359492" y="1080650"/>
            <a:ext cx="779307" cy="980925"/>
          </a:xfrm>
          <a:prstGeom prst="rect">
            <a:avLst/>
          </a:prstGeom>
          <a:noFill/>
          <a:ln>
            <a:noFill/>
          </a:ln>
        </p:spPr>
      </p:pic>
      <p:pic>
        <p:nvPicPr>
          <p:cNvPr id="212" name="Google Shape;212;p19">
            <a:hlinkClick r:id="rId12"/>
          </p:cNvPr>
          <p:cNvPicPr preferRelativeResize="0"/>
          <p:nvPr/>
        </p:nvPicPr>
        <p:blipFill>
          <a:blip r:embed="rId13">
            <a:alphaModFix/>
          </a:blip>
          <a:stretch>
            <a:fillRect/>
          </a:stretch>
        </p:blipFill>
        <p:spPr>
          <a:xfrm>
            <a:off x="568125" y="2337250"/>
            <a:ext cx="660475" cy="1043350"/>
          </a:xfrm>
          <a:prstGeom prst="rect">
            <a:avLst/>
          </a:prstGeom>
          <a:noFill/>
          <a:ln>
            <a:noFill/>
          </a:ln>
        </p:spPr>
      </p:pic>
      <p:pic>
        <p:nvPicPr>
          <p:cNvPr id="213" name="Google Shape;213;p19">
            <a:hlinkClick r:id="rId14"/>
          </p:cNvPr>
          <p:cNvPicPr preferRelativeResize="0"/>
          <p:nvPr/>
        </p:nvPicPr>
        <p:blipFill>
          <a:blip r:embed="rId15">
            <a:alphaModFix/>
          </a:blip>
          <a:stretch>
            <a:fillRect/>
          </a:stretch>
        </p:blipFill>
        <p:spPr>
          <a:xfrm>
            <a:off x="1311750" y="2428601"/>
            <a:ext cx="779300" cy="952001"/>
          </a:xfrm>
          <a:prstGeom prst="rect">
            <a:avLst/>
          </a:prstGeom>
          <a:noFill/>
          <a:ln>
            <a:noFill/>
          </a:ln>
        </p:spPr>
      </p:pic>
      <p:pic>
        <p:nvPicPr>
          <p:cNvPr id="214" name="Google Shape;214;p19">
            <a:hlinkClick r:id="rId16"/>
          </p:cNvPr>
          <p:cNvPicPr preferRelativeResize="0"/>
          <p:nvPr/>
        </p:nvPicPr>
        <p:blipFill>
          <a:blip r:embed="rId17">
            <a:alphaModFix/>
          </a:blip>
          <a:stretch>
            <a:fillRect/>
          </a:stretch>
        </p:blipFill>
        <p:spPr>
          <a:xfrm>
            <a:off x="2292975" y="2337250"/>
            <a:ext cx="791214" cy="1084800"/>
          </a:xfrm>
          <a:prstGeom prst="rect">
            <a:avLst/>
          </a:prstGeom>
          <a:noFill/>
          <a:ln>
            <a:noFill/>
          </a:ln>
        </p:spPr>
      </p:pic>
      <p:pic>
        <p:nvPicPr>
          <p:cNvPr id="215" name="Google Shape;215;p19">
            <a:hlinkClick r:id="rId18"/>
          </p:cNvPr>
          <p:cNvPicPr preferRelativeResize="0"/>
          <p:nvPr/>
        </p:nvPicPr>
        <p:blipFill>
          <a:blip r:embed="rId19">
            <a:alphaModFix/>
          </a:blip>
          <a:stretch>
            <a:fillRect/>
          </a:stretch>
        </p:blipFill>
        <p:spPr>
          <a:xfrm>
            <a:off x="568123" y="3656275"/>
            <a:ext cx="610145" cy="952000"/>
          </a:xfrm>
          <a:prstGeom prst="rect">
            <a:avLst/>
          </a:prstGeom>
          <a:noFill/>
          <a:ln>
            <a:noFill/>
          </a:ln>
        </p:spPr>
      </p:pic>
      <p:pic>
        <p:nvPicPr>
          <p:cNvPr id="216" name="Google Shape;216;p19">
            <a:hlinkClick r:id="rId20"/>
          </p:cNvPr>
          <p:cNvPicPr preferRelativeResize="0"/>
          <p:nvPr/>
        </p:nvPicPr>
        <p:blipFill>
          <a:blip r:embed="rId21">
            <a:alphaModFix/>
          </a:blip>
          <a:stretch>
            <a:fillRect/>
          </a:stretch>
        </p:blipFill>
        <p:spPr>
          <a:xfrm>
            <a:off x="5560812" y="1080642"/>
            <a:ext cx="894805" cy="1043350"/>
          </a:xfrm>
          <a:prstGeom prst="rect">
            <a:avLst/>
          </a:prstGeom>
          <a:noFill/>
          <a:ln>
            <a:noFill/>
          </a:ln>
        </p:spPr>
      </p:pic>
      <p:pic>
        <p:nvPicPr>
          <p:cNvPr id="217" name="Google Shape;217;p19">
            <a:hlinkClick r:id="rId22"/>
          </p:cNvPr>
          <p:cNvPicPr preferRelativeResize="0"/>
          <p:nvPr/>
        </p:nvPicPr>
        <p:blipFill>
          <a:blip r:embed="rId23">
            <a:alphaModFix/>
          </a:blip>
          <a:stretch>
            <a:fillRect/>
          </a:stretch>
        </p:blipFill>
        <p:spPr>
          <a:xfrm>
            <a:off x="1311750" y="3747625"/>
            <a:ext cx="698725" cy="885772"/>
          </a:xfrm>
          <a:prstGeom prst="rect">
            <a:avLst/>
          </a:prstGeom>
          <a:noFill/>
          <a:ln>
            <a:noFill/>
          </a:ln>
        </p:spPr>
      </p:pic>
      <p:pic>
        <p:nvPicPr>
          <p:cNvPr id="218" name="Google Shape;218;p19">
            <a:hlinkClick r:id="rId24"/>
          </p:cNvPr>
          <p:cNvPicPr preferRelativeResize="0"/>
          <p:nvPr/>
        </p:nvPicPr>
        <p:blipFill>
          <a:blip r:embed="rId25">
            <a:alphaModFix/>
          </a:blip>
          <a:stretch>
            <a:fillRect/>
          </a:stretch>
        </p:blipFill>
        <p:spPr>
          <a:xfrm>
            <a:off x="2265813" y="3697725"/>
            <a:ext cx="845549" cy="952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20"/>
          <p:cNvSpPr/>
          <p:nvPr/>
        </p:nvSpPr>
        <p:spPr>
          <a:xfrm>
            <a:off x="6950" y="-34700"/>
            <a:ext cx="9144000" cy="3658200"/>
          </a:xfrm>
          <a:prstGeom prst="rect">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20"/>
          <p:cNvPicPr preferRelativeResize="0"/>
          <p:nvPr/>
        </p:nvPicPr>
        <p:blipFill>
          <a:blip r:embed="rId4">
            <a:alphaModFix/>
          </a:blip>
          <a:stretch>
            <a:fillRect/>
          </a:stretch>
        </p:blipFill>
        <p:spPr>
          <a:xfrm>
            <a:off x="3256800" y="27750"/>
            <a:ext cx="2126026" cy="798249"/>
          </a:xfrm>
          <a:prstGeom prst="rect">
            <a:avLst/>
          </a:prstGeom>
          <a:noFill/>
          <a:ln>
            <a:noFill/>
          </a:ln>
        </p:spPr>
      </p:pic>
      <p:pic>
        <p:nvPicPr>
          <p:cNvPr id="225" name="Google Shape;225;p20"/>
          <p:cNvPicPr preferRelativeResize="0"/>
          <p:nvPr/>
        </p:nvPicPr>
        <p:blipFill>
          <a:blip r:embed="rId5">
            <a:alphaModFix/>
          </a:blip>
          <a:stretch>
            <a:fillRect/>
          </a:stretch>
        </p:blipFill>
        <p:spPr>
          <a:xfrm>
            <a:off x="-232625" y="826000"/>
            <a:ext cx="4286349" cy="4317500"/>
          </a:xfrm>
          <a:prstGeom prst="rect">
            <a:avLst/>
          </a:prstGeom>
          <a:noFill/>
          <a:ln>
            <a:noFill/>
          </a:ln>
        </p:spPr>
      </p:pic>
      <p:pic>
        <p:nvPicPr>
          <p:cNvPr id="226" name="Google Shape;226;p20"/>
          <p:cNvPicPr preferRelativeResize="0"/>
          <p:nvPr/>
        </p:nvPicPr>
        <p:blipFill>
          <a:blip r:embed="rId5">
            <a:alphaModFix/>
          </a:blip>
          <a:stretch>
            <a:fillRect/>
          </a:stretch>
        </p:blipFill>
        <p:spPr>
          <a:xfrm>
            <a:off x="4772025" y="805175"/>
            <a:ext cx="4327700" cy="4359150"/>
          </a:xfrm>
          <a:prstGeom prst="rect">
            <a:avLst/>
          </a:prstGeom>
          <a:noFill/>
          <a:ln>
            <a:noFill/>
          </a:ln>
        </p:spPr>
      </p:pic>
      <p:sp>
        <p:nvSpPr>
          <p:cNvPr id="227" name="Google Shape;227;p20"/>
          <p:cNvSpPr txBox="1"/>
          <p:nvPr/>
        </p:nvSpPr>
        <p:spPr>
          <a:xfrm>
            <a:off x="3553925" y="97175"/>
            <a:ext cx="1624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t>Books suitable for Y5 and Y6.</a:t>
            </a:r>
            <a:endParaRPr/>
          </a:p>
        </p:txBody>
      </p:sp>
      <p:pic>
        <p:nvPicPr>
          <p:cNvPr id="228" name="Google Shape;228;p20">
            <a:hlinkClick r:id="rId6"/>
          </p:cNvPr>
          <p:cNvPicPr preferRelativeResize="0"/>
          <p:nvPr/>
        </p:nvPicPr>
        <p:blipFill>
          <a:blip r:embed="rId7">
            <a:alphaModFix/>
          </a:blip>
          <a:stretch>
            <a:fillRect/>
          </a:stretch>
        </p:blipFill>
        <p:spPr>
          <a:xfrm>
            <a:off x="461970" y="1082825"/>
            <a:ext cx="810625" cy="1020375"/>
          </a:xfrm>
          <a:prstGeom prst="rect">
            <a:avLst/>
          </a:prstGeom>
          <a:noFill/>
          <a:ln>
            <a:noFill/>
          </a:ln>
        </p:spPr>
      </p:pic>
      <p:pic>
        <p:nvPicPr>
          <p:cNvPr id="229" name="Google Shape;229;p20">
            <a:hlinkClick r:id="rId8"/>
          </p:cNvPr>
          <p:cNvPicPr preferRelativeResize="0"/>
          <p:nvPr/>
        </p:nvPicPr>
        <p:blipFill>
          <a:blip r:embed="rId9">
            <a:alphaModFix/>
          </a:blip>
          <a:stretch>
            <a:fillRect/>
          </a:stretch>
        </p:blipFill>
        <p:spPr>
          <a:xfrm>
            <a:off x="1368200" y="1082825"/>
            <a:ext cx="747525" cy="1020375"/>
          </a:xfrm>
          <a:prstGeom prst="rect">
            <a:avLst/>
          </a:prstGeom>
          <a:noFill/>
          <a:ln>
            <a:noFill/>
          </a:ln>
        </p:spPr>
      </p:pic>
      <p:pic>
        <p:nvPicPr>
          <p:cNvPr id="230" name="Google Shape;230;p20">
            <a:hlinkClick r:id="rId10"/>
          </p:cNvPr>
          <p:cNvPicPr preferRelativeResize="0"/>
          <p:nvPr/>
        </p:nvPicPr>
        <p:blipFill>
          <a:blip r:embed="rId11">
            <a:alphaModFix/>
          </a:blip>
          <a:stretch>
            <a:fillRect/>
          </a:stretch>
        </p:blipFill>
        <p:spPr>
          <a:xfrm>
            <a:off x="2330200" y="1082825"/>
            <a:ext cx="810625" cy="1018903"/>
          </a:xfrm>
          <a:prstGeom prst="rect">
            <a:avLst/>
          </a:prstGeom>
          <a:noFill/>
          <a:ln>
            <a:noFill/>
          </a:ln>
        </p:spPr>
      </p:pic>
      <p:pic>
        <p:nvPicPr>
          <p:cNvPr id="231" name="Google Shape;231;p20">
            <a:hlinkClick r:id="rId12"/>
          </p:cNvPr>
          <p:cNvPicPr preferRelativeResize="0"/>
          <p:nvPr/>
        </p:nvPicPr>
        <p:blipFill>
          <a:blip r:embed="rId13">
            <a:alphaModFix/>
          </a:blip>
          <a:stretch>
            <a:fillRect/>
          </a:stretch>
        </p:blipFill>
        <p:spPr>
          <a:xfrm>
            <a:off x="586920" y="2336720"/>
            <a:ext cx="747525" cy="991163"/>
          </a:xfrm>
          <a:prstGeom prst="rect">
            <a:avLst/>
          </a:prstGeom>
          <a:noFill/>
          <a:ln>
            <a:noFill/>
          </a:ln>
        </p:spPr>
      </p:pic>
      <p:pic>
        <p:nvPicPr>
          <p:cNvPr id="232" name="Google Shape;232;p20">
            <a:hlinkClick r:id="rId14"/>
          </p:cNvPr>
          <p:cNvPicPr preferRelativeResize="0"/>
          <p:nvPr/>
        </p:nvPicPr>
        <p:blipFill>
          <a:blip r:embed="rId15">
            <a:alphaModFix/>
          </a:blip>
          <a:stretch>
            <a:fillRect/>
          </a:stretch>
        </p:blipFill>
        <p:spPr>
          <a:xfrm>
            <a:off x="1466800" y="2261119"/>
            <a:ext cx="747525" cy="1142344"/>
          </a:xfrm>
          <a:prstGeom prst="rect">
            <a:avLst/>
          </a:prstGeom>
          <a:noFill/>
          <a:ln>
            <a:noFill/>
          </a:ln>
        </p:spPr>
      </p:pic>
      <p:pic>
        <p:nvPicPr>
          <p:cNvPr id="233" name="Google Shape;233;p20">
            <a:hlinkClick r:id="rId16"/>
          </p:cNvPr>
          <p:cNvPicPr preferRelativeResize="0"/>
          <p:nvPr/>
        </p:nvPicPr>
        <p:blipFill>
          <a:blip r:embed="rId17">
            <a:alphaModFix/>
          </a:blip>
          <a:stretch>
            <a:fillRect/>
          </a:stretch>
        </p:blipFill>
        <p:spPr>
          <a:xfrm>
            <a:off x="2424694" y="2291463"/>
            <a:ext cx="716125" cy="1081675"/>
          </a:xfrm>
          <a:prstGeom prst="rect">
            <a:avLst/>
          </a:prstGeom>
          <a:noFill/>
          <a:ln>
            <a:noFill/>
          </a:ln>
        </p:spPr>
      </p:pic>
      <p:pic>
        <p:nvPicPr>
          <p:cNvPr id="234" name="Google Shape;234;p20">
            <a:hlinkClick r:id="rId18"/>
          </p:cNvPr>
          <p:cNvPicPr preferRelativeResize="0"/>
          <p:nvPr/>
        </p:nvPicPr>
        <p:blipFill>
          <a:blip r:embed="rId19">
            <a:alphaModFix/>
          </a:blip>
          <a:stretch>
            <a:fillRect/>
          </a:stretch>
        </p:blipFill>
        <p:spPr>
          <a:xfrm>
            <a:off x="586934" y="3561400"/>
            <a:ext cx="662285" cy="1018900"/>
          </a:xfrm>
          <a:prstGeom prst="rect">
            <a:avLst/>
          </a:prstGeom>
          <a:noFill/>
          <a:ln>
            <a:noFill/>
          </a:ln>
        </p:spPr>
      </p:pic>
      <p:pic>
        <p:nvPicPr>
          <p:cNvPr id="235" name="Google Shape;235;p20">
            <a:hlinkClick r:id="rId20"/>
          </p:cNvPr>
          <p:cNvPicPr preferRelativeResize="0"/>
          <p:nvPr/>
        </p:nvPicPr>
        <p:blipFill>
          <a:blip r:embed="rId21">
            <a:alphaModFix/>
          </a:blip>
          <a:stretch>
            <a:fillRect/>
          </a:stretch>
        </p:blipFill>
        <p:spPr>
          <a:xfrm>
            <a:off x="1334443" y="3623493"/>
            <a:ext cx="622700" cy="9495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99</Words>
  <Application>Microsoft Office PowerPoint</Application>
  <PresentationFormat>On-screen Show (16:9)</PresentationFormat>
  <Paragraphs>14</Paragraphs>
  <Slides>9</Slides>
  <Notes>9</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9</vt:i4>
      </vt:variant>
    </vt:vector>
  </HeadingPairs>
  <TitlesOfParts>
    <vt:vector size="11" baseType="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Preston</dc:creator>
  <cp:lastModifiedBy>David Preston</cp:lastModifiedBy>
  <cp:revision>2</cp:revision>
  <dcterms:modified xsi:type="dcterms:W3CDTF">2021-09-03T08:37:05Z</dcterms:modified>
</cp:coreProperties>
</file>